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4"/>
  </p:notesMasterIdLst>
  <p:sldIdLst>
    <p:sldId id="256" r:id="rId2"/>
    <p:sldId id="323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324" r:id="rId11"/>
    <p:sldId id="268" r:id="rId12"/>
    <p:sldId id="273" r:id="rId13"/>
    <p:sldId id="274" r:id="rId14"/>
    <p:sldId id="276" r:id="rId15"/>
    <p:sldId id="275" r:id="rId16"/>
    <p:sldId id="277" r:id="rId17"/>
    <p:sldId id="278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76" r:id="rId30"/>
    <p:sldId id="325" r:id="rId31"/>
    <p:sldId id="368" r:id="rId32"/>
    <p:sldId id="367" r:id="rId33"/>
    <p:sldId id="371" r:id="rId34"/>
    <p:sldId id="372" r:id="rId35"/>
    <p:sldId id="373" r:id="rId36"/>
    <p:sldId id="375" r:id="rId37"/>
    <p:sldId id="284" r:id="rId38"/>
    <p:sldId id="378" r:id="rId39"/>
    <p:sldId id="309" r:id="rId40"/>
    <p:sldId id="310" r:id="rId41"/>
    <p:sldId id="311" r:id="rId42"/>
    <p:sldId id="312" r:id="rId43"/>
    <p:sldId id="314" r:id="rId44"/>
    <p:sldId id="315" r:id="rId45"/>
    <p:sldId id="377" r:id="rId46"/>
    <p:sldId id="308" r:id="rId47"/>
    <p:sldId id="316" r:id="rId48"/>
    <p:sldId id="317" r:id="rId49"/>
    <p:sldId id="318" r:id="rId50"/>
    <p:sldId id="319" r:id="rId51"/>
    <p:sldId id="321" r:id="rId52"/>
    <p:sldId id="322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0000"/>
    <a:srgbClr val="DC0E0E"/>
    <a:srgbClr val="FF3300"/>
    <a:srgbClr val="2F35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854" autoAdjust="0"/>
  </p:normalViewPr>
  <p:slideViewPr>
    <p:cSldViewPr snapToGrid="0">
      <p:cViewPr varScale="1">
        <p:scale>
          <a:sx n="110" d="100"/>
          <a:sy n="110" d="100"/>
        </p:scale>
        <p:origin x="59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4481D-B2D9-45C0-9627-6F056394371E}" type="datetimeFigureOut">
              <a:rPr lang="it-IT" smtClean="0"/>
              <a:pPr/>
              <a:t>23/02/2020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4782F-883F-4148-800C-ADB401017439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1911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4782F-883F-4148-800C-ADB401017439}" type="slidenum">
              <a:rPr lang="it-IT" smtClean="0"/>
              <a:pPr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3207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4782F-883F-4148-800C-ADB401017439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2935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4782F-883F-4148-800C-ADB401017439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5627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4782F-883F-4148-800C-ADB401017439}" type="slidenum">
              <a:rPr lang="it-IT" smtClean="0"/>
              <a:pPr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2010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4782F-883F-4148-800C-ADB401017439}" type="slidenum">
              <a:rPr lang="it-IT" smtClean="0"/>
              <a:pPr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4240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4782F-883F-4148-800C-ADB401017439}" type="slidenum">
              <a:rPr lang="it-IT" smtClean="0"/>
              <a:pPr/>
              <a:t>38</a:t>
            </a:fld>
            <a:endParaRPr lang="it-IT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4782F-883F-4148-800C-ADB401017439}" type="slidenum">
              <a:rPr lang="it-IT" smtClean="0"/>
              <a:pPr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8359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4782F-883F-4148-800C-ADB401017439}" type="slidenum">
              <a:rPr lang="it-IT" smtClean="0"/>
              <a:pPr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964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4782F-883F-4148-800C-ADB401017439}" type="slidenum">
              <a:rPr lang="it-IT" smtClean="0"/>
              <a:pPr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1526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D63F-748E-465E-809E-14EFE00E0FEC}" type="datetimeFigureOut">
              <a:rPr lang="it-IT" smtClean="0"/>
              <a:pPr/>
              <a:t>23/02/2020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A6FE040C-7F62-4FE2-8E65-0D8B5C8B4A5F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1841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D63F-748E-465E-809E-14EFE00E0FEC}" type="datetimeFigureOut">
              <a:rPr lang="it-IT" smtClean="0"/>
              <a:pPr/>
              <a:t>23/02/2020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6FE040C-7F62-4FE2-8E65-0D8B5C8B4A5F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5490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D63F-748E-465E-809E-14EFE00E0FEC}" type="datetimeFigureOut">
              <a:rPr lang="it-IT" smtClean="0"/>
              <a:pPr/>
              <a:t>23/02/2020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6FE040C-7F62-4FE2-8E65-0D8B5C8B4A5F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55519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D63F-748E-465E-809E-14EFE00E0FEC}" type="datetimeFigureOut">
              <a:rPr lang="it-IT" smtClean="0"/>
              <a:pPr/>
              <a:t>23/02/2020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6FE040C-7F62-4FE2-8E65-0D8B5C8B4A5F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90102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D63F-748E-465E-809E-14EFE00E0FEC}" type="datetimeFigureOut">
              <a:rPr lang="it-IT" smtClean="0"/>
              <a:pPr/>
              <a:t>23/02/2020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6FE040C-7F62-4FE2-8E65-0D8B5C8B4A5F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647695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D63F-748E-465E-809E-14EFE00E0FEC}" type="datetimeFigureOut">
              <a:rPr lang="it-IT" smtClean="0"/>
              <a:pPr/>
              <a:t>23/02/2020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6FE040C-7F62-4FE2-8E65-0D8B5C8B4A5F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0767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D63F-748E-465E-809E-14EFE00E0FEC}" type="datetimeFigureOut">
              <a:rPr lang="it-IT" smtClean="0"/>
              <a:pPr/>
              <a:t>23/02/2020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040C-7F62-4FE2-8E65-0D8B5C8B4A5F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15851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D63F-748E-465E-809E-14EFE00E0FEC}" type="datetimeFigureOut">
              <a:rPr lang="it-IT" smtClean="0"/>
              <a:pPr/>
              <a:t>23/02/2020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040C-7F62-4FE2-8E65-0D8B5C8B4A5F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4564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94401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D63F-748E-465E-809E-14EFE00E0FEC}" type="datetimeFigureOut">
              <a:rPr lang="it-IT" smtClean="0"/>
              <a:pPr/>
              <a:t>23/02/2020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040C-7F62-4FE2-8E65-0D8B5C8B4A5F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291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D63F-748E-465E-809E-14EFE00E0FEC}" type="datetimeFigureOut">
              <a:rPr lang="it-IT" smtClean="0"/>
              <a:pPr/>
              <a:t>23/02/2020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6FE040C-7F62-4FE2-8E65-0D8B5C8B4A5F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1099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D63F-748E-465E-809E-14EFE00E0FEC}" type="datetimeFigureOut">
              <a:rPr lang="it-IT" smtClean="0"/>
              <a:pPr/>
              <a:t>23/02/2020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6FE040C-7F62-4FE2-8E65-0D8B5C8B4A5F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0455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D63F-748E-465E-809E-14EFE00E0FEC}" type="datetimeFigureOut">
              <a:rPr lang="it-IT" smtClean="0"/>
              <a:pPr/>
              <a:t>23/02/2020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6FE040C-7F62-4FE2-8E65-0D8B5C8B4A5F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522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D63F-748E-465E-809E-14EFE00E0FEC}" type="datetimeFigureOut">
              <a:rPr lang="it-IT" smtClean="0"/>
              <a:pPr/>
              <a:t>23/02/2020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040C-7F62-4FE2-8E65-0D8B5C8B4A5F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6790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D63F-748E-465E-809E-14EFE00E0FEC}" type="datetimeFigureOut">
              <a:rPr lang="it-IT" smtClean="0"/>
              <a:pPr/>
              <a:t>23/02/2020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040C-7F62-4FE2-8E65-0D8B5C8B4A5F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5597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D63F-748E-465E-809E-14EFE00E0FEC}" type="datetimeFigureOut">
              <a:rPr lang="it-IT" smtClean="0"/>
              <a:pPr/>
              <a:t>23/02/2020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040C-7F62-4FE2-8E65-0D8B5C8B4A5F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3613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D63F-748E-465E-809E-14EFE00E0FEC}" type="datetimeFigureOut">
              <a:rPr lang="it-IT" smtClean="0"/>
              <a:pPr/>
              <a:t>23/02/2020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6FE040C-7F62-4FE2-8E65-0D8B5C8B4A5F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5586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9D63F-748E-465E-809E-14EFE00E0FEC}" type="datetimeFigureOut">
              <a:rPr lang="it-IT" smtClean="0"/>
              <a:pPr/>
              <a:t>23/02/2020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A6FE040C-7F62-4FE2-8E65-0D8B5C8B4A5F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3076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Relationship Id="rId9" Type="http://schemas.openxmlformats.org/officeDocument/2006/relationships/image" Target="../media/image5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7" Type="http://schemas.openxmlformats.org/officeDocument/2006/relationships/image" Target="../media/image72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1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svg"/><Relationship Id="rId7" Type="http://schemas.openxmlformats.org/officeDocument/2006/relationships/image" Target="../media/image78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7.png"/><Relationship Id="rId11" Type="http://schemas.openxmlformats.org/officeDocument/2006/relationships/image" Target="../media/image82.svg"/><Relationship Id="rId5" Type="http://schemas.openxmlformats.org/officeDocument/2006/relationships/image" Target="../media/image76.sv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svg"/><Relationship Id="rId7" Type="http://schemas.openxmlformats.org/officeDocument/2006/relationships/image" Target="../media/image88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7.png"/><Relationship Id="rId11" Type="http://schemas.openxmlformats.org/officeDocument/2006/relationships/image" Target="../media/image92.svg"/><Relationship Id="rId5" Type="http://schemas.openxmlformats.org/officeDocument/2006/relationships/image" Target="../media/image86.sv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svg"/><Relationship Id="rId7" Type="http://schemas.openxmlformats.org/officeDocument/2006/relationships/image" Target="../media/image98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7.png"/><Relationship Id="rId11" Type="http://schemas.openxmlformats.org/officeDocument/2006/relationships/image" Target="../media/image102.svg"/><Relationship Id="rId5" Type="http://schemas.openxmlformats.org/officeDocument/2006/relationships/image" Target="../media/image96.sv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7.png"/><Relationship Id="rId4" Type="http://schemas.openxmlformats.org/officeDocument/2006/relationships/image" Target="../media/image10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file:///C:\Users\mario\OneDrive\Documenti\GitHub\NashiraCustomGuitars\NashiraCustomGuitars\Deliverables\demo%20pp.mp4" TargetMode="External"/><Relationship Id="rId1" Type="http://schemas.microsoft.com/office/2007/relationships/media" Target="file:///C:\Users\mario\OneDrive\Documenti\GitHub\NashiraCustomGuitars\NashiraCustomGuitars\Deliverables\demo%20pp.mp4" TargetMode="External"/><Relationship Id="rId4" Type="http://schemas.openxmlformats.org/officeDocument/2006/relationships/image" Target="../media/image13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E31AFF-123F-4FCC-B8E7-0E6A9F8C6D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0704" y="445966"/>
            <a:ext cx="9336911" cy="2027923"/>
          </a:xfrm>
        </p:spPr>
        <p:txBody>
          <a:bodyPr anchor="b">
            <a:noAutofit/>
          </a:bodyPr>
          <a:lstStyle/>
          <a:p>
            <a:pPr algn="ctr"/>
            <a:r>
              <a:rPr lang="it-IT" sz="60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ea typeface="+mn-ea"/>
                <a:cs typeface="+mn-cs"/>
              </a:rPr>
              <a:t>NASHIRA CUSTOM GUITARS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B722C69-1C7B-4D4F-BBBF-A42582DC63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72209" y="4900098"/>
            <a:ext cx="5219791" cy="1711802"/>
          </a:xfrm>
        </p:spPr>
        <p:txBody>
          <a:bodyPr anchor="t">
            <a:normAutofit/>
          </a:bodyPr>
          <a:lstStyle/>
          <a:p>
            <a:pPr algn="ctr"/>
            <a:r>
              <a:rPr lang="it-IT" sz="2000" cap="none" dirty="0">
                <a:latin typeface="Century Schoolbook" panose="02040604050505020304" pitchFamily="18" charset="0"/>
              </a:rPr>
              <a:t>Laurea Informatica </a:t>
            </a:r>
          </a:p>
          <a:p>
            <a:pPr algn="ctr"/>
            <a:r>
              <a:rPr lang="it-IT" sz="2000" cap="none" dirty="0">
                <a:latin typeface="Century Schoolbook" panose="02040604050505020304" pitchFamily="18" charset="0"/>
              </a:rPr>
              <a:t>Progetto di Ingegneria del Software</a:t>
            </a:r>
          </a:p>
          <a:p>
            <a:pPr algn="ctr"/>
            <a:endParaRPr lang="it-IT" sz="2000" cap="none" dirty="0">
              <a:latin typeface="Century Schoolbook" panose="02040604050505020304" pitchFamily="18" charset="0"/>
            </a:endParaRPr>
          </a:p>
          <a:p>
            <a:pPr algn="ctr"/>
            <a:r>
              <a:rPr lang="it-IT" sz="2000" cap="none" dirty="0">
                <a:latin typeface="Century Schoolbook" panose="02040604050505020304" pitchFamily="18" charset="0"/>
              </a:rPr>
              <a:t>Anno accademico 2019/2020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301D031-6F20-4690-B892-3E1517941B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7" r="1" b="1"/>
          <a:stretch/>
        </p:blipFill>
        <p:spPr>
          <a:xfrm>
            <a:off x="0" y="0"/>
            <a:ext cx="3798277" cy="4324031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63490" name="Picture 2" descr="Risultato immagini per informatica unisa 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93857" y="5076967"/>
            <a:ext cx="3335763" cy="14463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03928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A15F83A3-C47A-42B4-8457-A3A9AC4DF5E4}"/>
              </a:ext>
            </a:extLst>
          </p:cNvPr>
          <p:cNvSpPr txBox="1">
            <a:spLocks/>
          </p:cNvSpPr>
          <p:nvPr/>
        </p:nvSpPr>
        <p:spPr>
          <a:xfrm>
            <a:off x="2180491" y="455298"/>
            <a:ext cx="905200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Sistema Proposto – Use Case Diagram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1080761-2908-4EA3-9355-59EFF35E0976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2019/2020</a:t>
            </a:r>
          </a:p>
        </p:txBody>
      </p:sp>
      <p:pic>
        <p:nvPicPr>
          <p:cNvPr id="3" name="Immagine 2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F5BD00D9-E094-4C44-A91A-2E68BDA560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343" y="1523575"/>
            <a:ext cx="6921297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571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A15F83A3-C47A-42B4-8457-A3A9AC4DF5E4}"/>
              </a:ext>
            </a:extLst>
          </p:cNvPr>
          <p:cNvSpPr txBox="1">
            <a:spLocks/>
          </p:cNvSpPr>
          <p:nvPr/>
        </p:nvSpPr>
        <p:spPr>
          <a:xfrm>
            <a:off x="2180491" y="455298"/>
            <a:ext cx="905200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Sistema Proposto – Use Case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olo 1">
            <a:extLst>
              <a:ext uri="{FF2B5EF4-FFF2-40B4-BE49-F238E27FC236}">
                <a16:creationId xmlns:a16="http://schemas.microsoft.com/office/drawing/2014/main" id="{A82222A3-F6FD-4A2B-ABD0-BA2C3969E4C9}"/>
              </a:ext>
            </a:extLst>
          </p:cNvPr>
          <p:cNvSpPr txBox="1">
            <a:spLocks/>
          </p:cNvSpPr>
          <p:nvPr/>
        </p:nvSpPr>
        <p:spPr>
          <a:xfrm>
            <a:off x="10682514" y="3429000"/>
            <a:ext cx="1758298" cy="3695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2400" dirty="0">
                <a:solidFill>
                  <a:srgbClr val="C00000"/>
                </a:solidFill>
                <a:latin typeface="Century Schoolbook" panose="02040604050505020304" pitchFamily="18" charset="0"/>
              </a:rPr>
              <a:t>Esempio</a:t>
            </a:r>
          </a:p>
          <a:p>
            <a:r>
              <a:rPr lang="it-IT" sz="2400" dirty="0">
                <a:solidFill>
                  <a:srgbClr val="C00000"/>
                </a:solidFill>
                <a:latin typeface="Century Schoolbook" panose="02040604050505020304" pitchFamily="18" charset="0"/>
              </a:rPr>
              <a:t>Use </a:t>
            </a:r>
          </a:p>
          <a:p>
            <a:r>
              <a:rPr lang="it-IT" sz="2400" dirty="0">
                <a:solidFill>
                  <a:srgbClr val="C00000"/>
                </a:solidFill>
                <a:latin typeface="Century Schoolbook" panose="02040604050505020304" pitchFamily="18" charset="0"/>
              </a:rPr>
              <a:t>Case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0420547-800F-462B-A0F4-202DC038CD93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2019/2020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940" y="1298870"/>
            <a:ext cx="5879431" cy="526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97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A15F83A3-C47A-42B4-8457-A3A9AC4DF5E4}"/>
              </a:ext>
            </a:extLst>
          </p:cNvPr>
          <p:cNvSpPr txBox="1">
            <a:spLocks/>
          </p:cNvSpPr>
          <p:nvPr/>
        </p:nvSpPr>
        <p:spPr>
          <a:xfrm>
            <a:off x="2180491" y="455298"/>
            <a:ext cx="905200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Sistema Proposto – Class Diagram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3" name="Immagine 12" descr="Immagine che contiene screenshot, segnale, pensile, schermo&#10;&#10;Descrizione generata automaticamente">
            <a:extLst>
              <a:ext uri="{FF2B5EF4-FFF2-40B4-BE49-F238E27FC236}">
                <a16:creationId xmlns:a16="http://schemas.microsoft.com/office/drawing/2014/main" id="{20539A67-2AA6-418B-A8B3-9580D99D90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628" y="1465943"/>
            <a:ext cx="6812881" cy="5232399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7600BD8-A6AD-4A02-A41A-051C77DFC59B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2019/2020</a:t>
            </a:r>
          </a:p>
        </p:txBody>
      </p:sp>
    </p:spTree>
    <p:extLst>
      <p:ext uri="{BB962C8B-B14F-4D97-AF65-F5344CB8AC3E}">
        <p14:creationId xmlns:p14="http://schemas.microsoft.com/office/powerpoint/2010/main" val="3148735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A15F83A3-C47A-42B4-8457-A3A9AC4DF5E4}"/>
              </a:ext>
            </a:extLst>
          </p:cNvPr>
          <p:cNvSpPr txBox="1">
            <a:spLocks/>
          </p:cNvSpPr>
          <p:nvPr/>
        </p:nvSpPr>
        <p:spPr>
          <a:xfrm>
            <a:off x="2180491" y="455298"/>
            <a:ext cx="905200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Sistema Proposto – Sequence Diagram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173128E-B684-453D-8533-9D6F65FBB938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2019/2020</a:t>
            </a:r>
          </a:p>
        </p:txBody>
      </p:sp>
      <p:pic>
        <p:nvPicPr>
          <p:cNvPr id="8" name="Immagine 7" descr="Immagine che contiene screenshot, ragazza, inpiedi, segnale&#10;&#10;Descrizione generata automaticamente">
            <a:extLst>
              <a:ext uri="{FF2B5EF4-FFF2-40B4-BE49-F238E27FC236}">
                <a16:creationId xmlns:a16="http://schemas.microsoft.com/office/drawing/2014/main" id="{D523854B-F827-424D-BE64-D32FABD137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944" y="1564297"/>
            <a:ext cx="9980428" cy="424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35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A15F83A3-C47A-42B4-8457-A3A9AC4DF5E4}"/>
              </a:ext>
            </a:extLst>
          </p:cNvPr>
          <p:cNvSpPr txBox="1">
            <a:spLocks/>
          </p:cNvSpPr>
          <p:nvPr/>
        </p:nvSpPr>
        <p:spPr>
          <a:xfrm>
            <a:off x="2180491" y="455298"/>
            <a:ext cx="905200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Sistema Proposto – Activity Diagram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199AE63-A93A-4BFA-A3D0-03ECCEC0A290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2019/2020</a:t>
            </a:r>
          </a:p>
        </p:txBody>
      </p:sp>
      <p:pic>
        <p:nvPicPr>
          <p:cNvPr id="9" name="Immagine 8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07FB508C-5160-4D18-BF91-746213E13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306" y="1404512"/>
            <a:ext cx="483870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A15F83A3-C47A-42B4-8457-A3A9AC4DF5E4}"/>
              </a:ext>
            </a:extLst>
          </p:cNvPr>
          <p:cNvSpPr txBox="1">
            <a:spLocks/>
          </p:cNvSpPr>
          <p:nvPr/>
        </p:nvSpPr>
        <p:spPr>
          <a:xfrm>
            <a:off x="2180491" y="455298"/>
            <a:ext cx="905200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Sistema Proposto – Navigational Path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199AE63-A93A-4BFA-A3D0-03ECCEC0A290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2019/2020</a:t>
            </a:r>
          </a:p>
        </p:txBody>
      </p:sp>
      <p:pic>
        <p:nvPicPr>
          <p:cNvPr id="8" name="Immagine 7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ACFA4192-A963-4C14-985A-7DF5E1648D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873" y="1844472"/>
            <a:ext cx="5932822" cy="432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25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A15F83A3-C47A-42B4-8457-A3A9AC4DF5E4}"/>
              </a:ext>
            </a:extLst>
          </p:cNvPr>
          <p:cNvSpPr txBox="1">
            <a:spLocks/>
          </p:cNvSpPr>
          <p:nvPr/>
        </p:nvSpPr>
        <p:spPr>
          <a:xfrm>
            <a:off x="2180491" y="455298"/>
            <a:ext cx="905200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Sistema Proposto – </a:t>
            </a:r>
            <a:r>
              <a:rPr lang="it-IT" dirty="0" err="1">
                <a:solidFill>
                  <a:srgbClr val="C00000"/>
                </a:solidFill>
                <a:latin typeface="Century Schoolbook" panose="02040604050505020304" pitchFamily="18" charset="0"/>
              </a:rPr>
              <a:t>Mockup</a:t>
            </a:r>
            <a:endParaRPr lang="it-IT" dirty="0">
              <a:solidFill>
                <a:srgbClr val="C00000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199AE63-A93A-4BFA-A3D0-03ECCEC0A290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2019/2020</a:t>
            </a:r>
          </a:p>
        </p:txBody>
      </p:sp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57966E53-4588-44B9-9C6E-D4D519D597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212" y="1653802"/>
            <a:ext cx="574357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77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F2C5B9-C5FE-4E00-B114-D4BDEEF4E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4851" y="1620253"/>
            <a:ext cx="6526243" cy="4277626"/>
          </a:xfrm>
        </p:spPr>
        <p:txBody>
          <a:bodyPr anchor="t" anchorCtr="0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it-IT" sz="9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</a:rPr>
              <a:t>SDD</a:t>
            </a:r>
          </a:p>
          <a:p>
            <a:pPr marL="0" indent="0" algn="ctr">
              <a:buNone/>
            </a:pPr>
            <a:endParaRPr lang="it-IT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it-IT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</a:rPr>
              <a:t>System Diagram Document</a:t>
            </a:r>
          </a:p>
          <a:p>
            <a:pPr marL="0" indent="0" algn="ctr">
              <a:buNone/>
            </a:pP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B4D481C-57E8-49FB-B4CC-D0BD81A758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54" y="1448972"/>
            <a:ext cx="3539265" cy="4297679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029DDCC8-FD7E-43D0-A66F-4228228B4EDB}"/>
              </a:ext>
            </a:extLst>
          </p:cNvPr>
          <p:cNvCxnSpPr/>
          <p:nvPr/>
        </p:nvCxnSpPr>
        <p:spPr>
          <a:xfrm>
            <a:off x="4654296" y="787791"/>
            <a:ext cx="0" cy="52613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0BC8045-925E-4D17-853B-3C9C5FAFAA4D}"/>
              </a:ext>
            </a:extLst>
          </p:cNvPr>
          <p:cNvSpPr txBox="1"/>
          <p:nvPr/>
        </p:nvSpPr>
        <p:spPr>
          <a:xfrm>
            <a:off x="182880" y="6550223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2019/2020</a:t>
            </a:r>
          </a:p>
        </p:txBody>
      </p:sp>
    </p:spTree>
    <p:extLst>
      <p:ext uri="{BB962C8B-B14F-4D97-AF65-F5344CB8AC3E}">
        <p14:creationId xmlns:p14="http://schemas.microsoft.com/office/powerpoint/2010/main" val="577280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C3B4F7-1E3D-48A2-B656-2981A043B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465" y="396262"/>
            <a:ext cx="9383408" cy="1280890"/>
          </a:xfrm>
        </p:spPr>
        <p:txBody>
          <a:bodyPr>
            <a:normAutofit/>
          </a:bodyPr>
          <a:lstStyle/>
          <a:p>
            <a:r>
              <a:rPr lang="it-IT" sz="6500" dirty="0">
                <a:solidFill>
                  <a:srgbClr val="7E0000"/>
                </a:solidFill>
                <a:latin typeface="Century Schoolbook" panose="02040604050505020304" pitchFamily="18" charset="0"/>
                <a:ea typeface="+mn-ea"/>
                <a:cs typeface="+mn-cs"/>
              </a:rPr>
              <a:t>SDD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AE6EE5-37F2-44A8-8203-7EFC68CD1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593" y="2937813"/>
            <a:ext cx="4252608" cy="1927376"/>
          </a:xfrm>
        </p:spPr>
        <p:txBody>
          <a:bodyPr>
            <a:noAutofit/>
          </a:bodyPr>
          <a:lstStyle/>
          <a:p>
            <a:r>
              <a:rPr lang="it-IT" sz="3200" dirty="0">
                <a:latin typeface="Century Schoolbook" panose="02040604050505020304" pitchFamily="18" charset="0"/>
              </a:rPr>
              <a:t>1 Design Goal</a:t>
            </a:r>
          </a:p>
          <a:p>
            <a:pPr lvl="1"/>
            <a:r>
              <a:rPr lang="it-IT" sz="1800" dirty="0">
                <a:latin typeface="Century Schoolbook" panose="02040604050505020304" pitchFamily="18" charset="0"/>
              </a:rPr>
              <a:t>Criteri di design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59028F16-19F9-4229-B540-0DEF501764D1}"/>
              </a:ext>
            </a:extLst>
          </p:cNvPr>
          <p:cNvSpPr txBox="1">
            <a:spLocks/>
          </p:cNvSpPr>
          <p:nvPr/>
        </p:nvSpPr>
        <p:spPr>
          <a:xfrm>
            <a:off x="6850172" y="4159407"/>
            <a:ext cx="4252608" cy="1927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Century Schoolbook" panose="02040604050505020304" pitchFamily="18" charset="0"/>
              </a:rPr>
              <a:t>2 Architettura</a:t>
            </a:r>
          </a:p>
          <a:p>
            <a:pPr lvl="1"/>
            <a:r>
              <a:rPr lang="it-IT" sz="1800" dirty="0">
                <a:latin typeface="Century Schoolbook" panose="02040604050505020304" pitchFamily="18" charset="0"/>
              </a:rPr>
              <a:t>Architettura del sistema</a:t>
            </a:r>
          </a:p>
          <a:p>
            <a:pPr lvl="1"/>
            <a:r>
              <a:rPr lang="it-IT" sz="1800" dirty="0">
                <a:latin typeface="Century Schoolbook" panose="02040604050505020304" pitchFamily="18" charset="0"/>
              </a:rPr>
              <a:t>Decomposizione in sottoinsiemi</a:t>
            </a:r>
          </a:p>
          <a:p>
            <a:pPr lvl="1"/>
            <a:r>
              <a:rPr lang="it-IT" sz="1800" dirty="0">
                <a:latin typeface="Century Schoolbook" panose="02040604050505020304" pitchFamily="18" charset="0"/>
              </a:rPr>
              <a:t>Gestione dei dati Persistenti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433EF78-99C3-40E2-991C-CE0CBA707324}"/>
              </a:ext>
            </a:extLst>
          </p:cNvPr>
          <p:cNvSpPr txBox="1"/>
          <p:nvPr/>
        </p:nvSpPr>
        <p:spPr>
          <a:xfrm>
            <a:off x="-4189" y="6550223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2019/2020</a:t>
            </a:r>
          </a:p>
        </p:txBody>
      </p:sp>
    </p:spTree>
    <p:extLst>
      <p:ext uri="{BB962C8B-B14F-4D97-AF65-F5344CB8AC3E}">
        <p14:creationId xmlns:p14="http://schemas.microsoft.com/office/powerpoint/2010/main" val="1755281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F61F5-45B1-45CA-9933-FDF3C239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378" y="452830"/>
            <a:ext cx="10986868" cy="1595284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DESIGN GOAL – Criteri di design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F241484-6A08-421E-9D67-8120DE99D4E7}"/>
              </a:ext>
            </a:extLst>
          </p:cNvPr>
          <p:cNvCxnSpPr>
            <a:cxnSpLocks/>
            <a:stCxn id="2" idx="1"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6908504-A27A-4D66-96A2-97A826C21E7D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2019/2020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52E7D16-5B5B-CB42-8FC4-2EB79E33D51F}"/>
              </a:ext>
            </a:extLst>
          </p:cNvPr>
          <p:cNvSpPr txBox="1"/>
          <p:nvPr/>
        </p:nvSpPr>
        <p:spPr>
          <a:xfrm>
            <a:off x="1130068" y="1755725"/>
            <a:ext cx="29578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>
                <a:solidFill>
                  <a:srgbClr val="A83346"/>
                </a:solidFill>
                <a:latin typeface="Century Schoolbook" panose="02040604050505020304" pitchFamily="18" charset="0"/>
                <a:cs typeface="Arial" pitchFamily="34" charset="0"/>
              </a:rPr>
              <a:t>Performance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A55030F2-7C03-0549-9308-A02DCAA91ADF}"/>
              </a:ext>
            </a:extLst>
          </p:cNvPr>
          <p:cNvSpPr txBox="1"/>
          <p:nvPr/>
        </p:nvSpPr>
        <p:spPr>
          <a:xfrm>
            <a:off x="1533378" y="4809887"/>
            <a:ext cx="26324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>
                <a:solidFill>
                  <a:srgbClr val="A83346"/>
                </a:solidFill>
                <a:latin typeface="Century Schoolbook" panose="02040604050505020304" pitchFamily="18" charset="0"/>
                <a:cs typeface="Arial" pitchFamily="34" charset="0"/>
              </a:rPr>
              <a:t>Affidabilità</a:t>
            </a:r>
            <a:endParaRPr lang="it-IT" sz="3200" dirty="0"/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6312B34C-399D-F940-BF50-32ECD3983248}"/>
              </a:ext>
            </a:extLst>
          </p:cNvPr>
          <p:cNvSpPr txBox="1"/>
          <p:nvPr/>
        </p:nvSpPr>
        <p:spPr>
          <a:xfrm>
            <a:off x="5118830" y="3120986"/>
            <a:ext cx="1285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>
                <a:solidFill>
                  <a:srgbClr val="A83346"/>
                </a:solidFill>
                <a:latin typeface="Century Schoolbook" panose="02040604050505020304" pitchFamily="18" charset="0"/>
                <a:cs typeface="Arial" pitchFamily="34" charset="0"/>
              </a:rPr>
              <a:t>Costi</a:t>
            </a:r>
            <a:endParaRPr lang="it-IT" sz="3200" dirty="0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9E8BC63F-FCEA-C54A-9127-42DB58ADD8D4}"/>
              </a:ext>
            </a:extLst>
          </p:cNvPr>
          <p:cNvSpPr txBox="1"/>
          <p:nvPr/>
        </p:nvSpPr>
        <p:spPr>
          <a:xfrm>
            <a:off x="8026172" y="4809886"/>
            <a:ext cx="3297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>
                <a:solidFill>
                  <a:srgbClr val="A83346"/>
                </a:solidFill>
                <a:latin typeface="Century Schoolbook" panose="02040604050505020304" pitchFamily="18" charset="0"/>
                <a:cs typeface="Arial" pitchFamily="34" charset="0"/>
              </a:rPr>
              <a:t>Mantenimento</a:t>
            </a:r>
            <a:endParaRPr lang="it-IT" sz="3200" dirty="0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22D588BF-A4D9-D848-870C-98AC632E60F8}"/>
              </a:ext>
            </a:extLst>
          </p:cNvPr>
          <p:cNvSpPr txBox="1"/>
          <p:nvPr/>
        </p:nvSpPr>
        <p:spPr>
          <a:xfrm>
            <a:off x="7847610" y="1755725"/>
            <a:ext cx="3751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>
                <a:solidFill>
                  <a:srgbClr val="A83346"/>
                </a:solidFill>
                <a:latin typeface="Century Schoolbook" panose="02040604050505020304" pitchFamily="18" charset="0"/>
                <a:cs typeface="Arial" pitchFamily="34" charset="0"/>
              </a:rPr>
              <a:t>Criteri di Utente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4227488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F2C5B9-C5FE-4E00-B114-D4BDEEF4E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4851" y="1620253"/>
            <a:ext cx="6526243" cy="4277626"/>
          </a:xfrm>
        </p:spPr>
        <p:txBody>
          <a:bodyPr anchor="t" anchorCtr="0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it-IT" sz="9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</a:rPr>
              <a:t>RAD</a:t>
            </a:r>
          </a:p>
          <a:p>
            <a:pPr marL="0" indent="0" algn="ctr">
              <a:buNone/>
            </a:pPr>
            <a:endParaRPr lang="it-IT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it-IT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</a:rPr>
              <a:t>Requirement Analisys Document</a:t>
            </a:r>
          </a:p>
          <a:p>
            <a:pPr marL="0" indent="0" algn="ctr">
              <a:buNone/>
            </a:pP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B4D481C-57E8-49FB-B4CC-D0BD81A758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54" y="1448972"/>
            <a:ext cx="3539265" cy="4297679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029DDCC8-FD7E-43D0-A66F-4228228B4EDB}"/>
              </a:ext>
            </a:extLst>
          </p:cNvPr>
          <p:cNvCxnSpPr/>
          <p:nvPr/>
        </p:nvCxnSpPr>
        <p:spPr>
          <a:xfrm>
            <a:off x="4654296" y="787791"/>
            <a:ext cx="0" cy="52613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0BC8045-925E-4D17-853B-3C9C5FAFAA4D}"/>
              </a:ext>
            </a:extLst>
          </p:cNvPr>
          <p:cNvSpPr txBox="1"/>
          <p:nvPr/>
        </p:nvSpPr>
        <p:spPr>
          <a:xfrm>
            <a:off x="182880" y="6550223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2019/2020</a:t>
            </a:r>
          </a:p>
        </p:txBody>
      </p:sp>
    </p:spTree>
    <p:extLst>
      <p:ext uri="{BB962C8B-B14F-4D97-AF65-F5344CB8AC3E}">
        <p14:creationId xmlns:p14="http://schemas.microsoft.com/office/powerpoint/2010/main" val="3381085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F61F5-45B1-45CA-9933-FDF3C239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378" y="452830"/>
            <a:ext cx="10986868" cy="1595284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DESIGN GOAL – Criteri di design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F241484-6A08-421E-9D67-8120DE99D4E7}"/>
              </a:ext>
            </a:extLst>
          </p:cNvPr>
          <p:cNvCxnSpPr>
            <a:cxnSpLocks/>
            <a:stCxn id="2" idx="1"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itolo 1">
            <a:extLst>
              <a:ext uri="{FF2B5EF4-FFF2-40B4-BE49-F238E27FC236}">
                <a16:creationId xmlns:a16="http://schemas.microsoft.com/office/drawing/2014/main" id="{7F7C7092-E224-4F8D-BDEB-D164C0D1A553}"/>
              </a:ext>
            </a:extLst>
          </p:cNvPr>
          <p:cNvSpPr txBox="1">
            <a:spLocks/>
          </p:cNvSpPr>
          <p:nvPr/>
        </p:nvSpPr>
        <p:spPr>
          <a:xfrm>
            <a:off x="6554786" y="3126171"/>
            <a:ext cx="2143909" cy="7635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it-IT" dirty="0">
              <a:solidFill>
                <a:srgbClr val="2F3563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6908504-A27A-4D66-96A2-97A826C21E7D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2019/2020</a:t>
            </a:r>
          </a:p>
        </p:txBody>
      </p:sp>
      <p:sp>
        <p:nvSpPr>
          <p:cNvPr id="28" name="Oval 18">
            <a:extLst>
              <a:ext uri="{FF2B5EF4-FFF2-40B4-BE49-F238E27FC236}">
                <a16:creationId xmlns:a16="http://schemas.microsoft.com/office/drawing/2014/main" id="{A0252DD3-8F86-874F-BB0C-1D96F24F037C}"/>
              </a:ext>
            </a:extLst>
          </p:cNvPr>
          <p:cNvSpPr>
            <a:spLocks noChangeAspect="1"/>
          </p:cNvSpPr>
          <p:nvPr/>
        </p:nvSpPr>
        <p:spPr>
          <a:xfrm>
            <a:off x="5794691" y="4390411"/>
            <a:ext cx="731520" cy="73152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A83346"/>
              </a:solidFill>
            </a:endParaRPr>
          </a:p>
        </p:txBody>
      </p:sp>
      <p:sp>
        <p:nvSpPr>
          <p:cNvPr id="33" name="Parallelogram 15">
            <a:extLst>
              <a:ext uri="{FF2B5EF4-FFF2-40B4-BE49-F238E27FC236}">
                <a16:creationId xmlns:a16="http://schemas.microsoft.com/office/drawing/2014/main" id="{8BA45C7E-00A4-6A44-9653-9A955EF6E3A3}"/>
              </a:ext>
            </a:extLst>
          </p:cNvPr>
          <p:cNvSpPr/>
          <p:nvPr/>
        </p:nvSpPr>
        <p:spPr>
          <a:xfrm flipH="1">
            <a:off x="4325427" y="3330663"/>
            <a:ext cx="360126" cy="360126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rgbClr val="A83346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solidFill>
                <a:srgbClr val="A83346"/>
              </a:solidFill>
            </a:endParaRPr>
          </a:p>
        </p:txBody>
      </p:sp>
      <p:sp>
        <p:nvSpPr>
          <p:cNvPr id="36" name="TextBox 8">
            <a:extLst>
              <a:ext uri="{FF2B5EF4-FFF2-40B4-BE49-F238E27FC236}">
                <a16:creationId xmlns:a16="http://schemas.microsoft.com/office/drawing/2014/main" id="{95B520F4-2E9A-3940-B142-1F13BD8FBDA5}"/>
              </a:ext>
            </a:extLst>
          </p:cNvPr>
          <p:cNvSpPr txBox="1"/>
          <p:nvPr/>
        </p:nvSpPr>
        <p:spPr>
          <a:xfrm>
            <a:off x="4871250" y="5273352"/>
            <a:ext cx="2664849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it-IT" altLang="ko-KR" sz="2800" b="1" dirty="0">
                <a:solidFill>
                  <a:srgbClr val="A83346"/>
                </a:solidFill>
                <a:latin typeface="Century Schoolbook" panose="02040604050505020304" pitchFamily="18" charset="0"/>
                <a:cs typeface="Arial" pitchFamily="34" charset="0"/>
              </a:rPr>
              <a:t>Throughput</a:t>
            </a:r>
          </a:p>
        </p:txBody>
      </p:sp>
      <p:sp>
        <p:nvSpPr>
          <p:cNvPr id="40" name="TextBox 8">
            <a:extLst>
              <a:ext uri="{FF2B5EF4-FFF2-40B4-BE49-F238E27FC236}">
                <a16:creationId xmlns:a16="http://schemas.microsoft.com/office/drawing/2014/main" id="{92D21F58-A922-0D43-93F4-3ABDCE8A9934}"/>
              </a:ext>
            </a:extLst>
          </p:cNvPr>
          <p:cNvSpPr txBox="1"/>
          <p:nvPr/>
        </p:nvSpPr>
        <p:spPr>
          <a:xfrm>
            <a:off x="3520035" y="2157410"/>
            <a:ext cx="1970910" cy="95410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it-IT" altLang="ko-KR" sz="2800" b="1" dirty="0">
                <a:solidFill>
                  <a:srgbClr val="A83346"/>
                </a:solidFill>
                <a:latin typeface="Century Schoolbook" panose="02040604050505020304" pitchFamily="18" charset="0"/>
                <a:cs typeface="Arial" pitchFamily="34" charset="0"/>
              </a:rPr>
              <a:t>Tempi di </a:t>
            </a:r>
          </a:p>
          <a:p>
            <a:pPr algn="ctr"/>
            <a:r>
              <a:rPr lang="it-IT" altLang="ko-KR" sz="2800" b="1" dirty="0">
                <a:solidFill>
                  <a:srgbClr val="A83346"/>
                </a:solidFill>
                <a:latin typeface="Century Schoolbook" panose="02040604050505020304" pitchFamily="18" charset="0"/>
                <a:cs typeface="Arial" pitchFamily="34" charset="0"/>
              </a:rPr>
              <a:t>Risposta</a:t>
            </a:r>
          </a:p>
        </p:txBody>
      </p:sp>
      <p:sp>
        <p:nvSpPr>
          <p:cNvPr id="41" name="Oval 9">
            <a:extLst>
              <a:ext uri="{FF2B5EF4-FFF2-40B4-BE49-F238E27FC236}">
                <a16:creationId xmlns:a16="http://schemas.microsoft.com/office/drawing/2014/main" id="{70D3BCEF-435F-0D41-81A4-6C7F7AC4C07F}"/>
              </a:ext>
            </a:extLst>
          </p:cNvPr>
          <p:cNvSpPr>
            <a:spLocks noChangeAspect="1"/>
          </p:cNvSpPr>
          <p:nvPr/>
        </p:nvSpPr>
        <p:spPr>
          <a:xfrm>
            <a:off x="4139730" y="3134613"/>
            <a:ext cx="731520" cy="73152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A83346"/>
              </a:solidFill>
            </a:endParaRPr>
          </a:p>
        </p:txBody>
      </p:sp>
      <p:pic>
        <p:nvPicPr>
          <p:cNvPr id="45" name="Elemento grafico 44" descr="Gerarchia">
            <a:extLst>
              <a:ext uri="{FF2B5EF4-FFF2-40B4-BE49-F238E27FC236}">
                <a16:creationId xmlns:a16="http://schemas.microsoft.com/office/drawing/2014/main" id="{0E94C439-6D44-AE4E-898E-4B83EFBCEB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17818" y="4485725"/>
            <a:ext cx="507483" cy="507483"/>
          </a:xfrm>
          <a:prstGeom prst="rect">
            <a:avLst/>
          </a:prstGeom>
        </p:spPr>
      </p:pic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23CA206D-A29D-0542-BD27-28EDD18FE818}"/>
              </a:ext>
            </a:extLst>
          </p:cNvPr>
          <p:cNvSpPr txBox="1"/>
          <p:nvPr/>
        </p:nvSpPr>
        <p:spPr>
          <a:xfrm>
            <a:off x="4746345" y="1365262"/>
            <a:ext cx="29578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>
                <a:solidFill>
                  <a:srgbClr val="A83346"/>
                </a:solidFill>
                <a:latin typeface="Century Schoolbook" panose="02040604050505020304" pitchFamily="18" charset="0"/>
                <a:cs typeface="Arial" pitchFamily="34" charset="0"/>
              </a:rPr>
              <a:t>Performance</a:t>
            </a:r>
          </a:p>
        </p:txBody>
      </p:sp>
      <p:sp>
        <p:nvSpPr>
          <p:cNvPr id="51" name="TextBox 8">
            <a:extLst>
              <a:ext uri="{FF2B5EF4-FFF2-40B4-BE49-F238E27FC236}">
                <a16:creationId xmlns:a16="http://schemas.microsoft.com/office/drawing/2014/main" id="{61E14B06-F460-FC49-8FB0-83477943D4AD}"/>
              </a:ext>
            </a:extLst>
          </p:cNvPr>
          <p:cNvSpPr txBox="1"/>
          <p:nvPr/>
        </p:nvSpPr>
        <p:spPr>
          <a:xfrm>
            <a:off x="6887099" y="2478570"/>
            <a:ext cx="2055837" cy="523220"/>
          </a:xfrm>
          <a:prstGeom prst="rect">
            <a:avLst/>
          </a:prstGeom>
          <a:noFill/>
          <a:ln>
            <a:noFill/>
          </a:ln>
        </p:spPr>
        <p:txBody>
          <a:bodyPr wrap="square" lIns="108000" rIns="108000" rtlCol="0">
            <a:spAutoFit/>
          </a:bodyPr>
          <a:lstStyle/>
          <a:p>
            <a:pPr algn="ctr"/>
            <a:r>
              <a:rPr lang="it-IT" altLang="ko-KR" sz="2800" b="1" dirty="0">
                <a:solidFill>
                  <a:srgbClr val="A83346"/>
                </a:solidFill>
                <a:latin typeface="Century Schoolbook" panose="02040604050505020304" pitchFamily="18" charset="0"/>
                <a:cs typeface="Arial" pitchFamily="34" charset="0"/>
              </a:rPr>
              <a:t>Memoria</a:t>
            </a:r>
          </a:p>
        </p:txBody>
      </p:sp>
      <p:sp>
        <p:nvSpPr>
          <p:cNvPr id="52" name="Oval 9">
            <a:extLst>
              <a:ext uri="{FF2B5EF4-FFF2-40B4-BE49-F238E27FC236}">
                <a16:creationId xmlns:a16="http://schemas.microsoft.com/office/drawing/2014/main" id="{8FFAC78D-A0F4-504D-96C1-67AE9BECE20B}"/>
              </a:ext>
            </a:extLst>
          </p:cNvPr>
          <p:cNvSpPr>
            <a:spLocks noChangeAspect="1"/>
          </p:cNvSpPr>
          <p:nvPr/>
        </p:nvSpPr>
        <p:spPr>
          <a:xfrm>
            <a:off x="7524762" y="3149200"/>
            <a:ext cx="731520" cy="73152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A83346"/>
              </a:solidFill>
            </a:endParaRPr>
          </a:p>
        </p:txBody>
      </p:sp>
      <p:pic>
        <p:nvPicPr>
          <p:cNvPr id="53" name="Elemento grafico 52" descr="Database">
            <a:extLst>
              <a:ext uri="{FF2B5EF4-FFF2-40B4-BE49-F238E27FC236}">
                <a16:creationId xmlns:a16="http://schemas.microsoft.com/office/drawing/2014/main" id="{E9BEAD54-89E3-C144-B69F-2957146B3A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54313" y="3308138"/>
            <a:ext cx="472415" cy="472415"/>
          </a:xfrm>
          <a:prstGeom prst="rect">
            <a:avLst/>
          </a:prstGeom>
        </p:spPr>
      </p:pic>
      <p:sp>
        <p:nvSpPr>
          <p:cNvPr id="25" name="Rectangle 3">
            <a:extLst>
              <a:ext uri="{FF2B5EF4-FFF2-40B4-BE49-F238E27FC236}">
                <a16:creationId xmlns:a16="http://schemas.microsoft.com/office/drawing/2014/main" id="{211A4316-C490-4669-A030-36E089C0B4FE}"/>
              </a:ext>
            </a:extLst>
          </p:cNvPr>
          <p:cNvSpPr/>
          <p:nvPr/>
        </p:nvSpPr>
        <p:spPr>
          <a:xfrm rot="10800000">
            <a:off x="3583657" y="3924224"/>
            <a:ext cx="1728733" cy="256208"/>
          </a:xfrm>
          <a:custGeom>
            <a:avLst/>
            <a:gdLst/>
            <a:ahLst/>
            <a:cxnLst/>
            <a:rect l="l" t="t" r="r" b="b"/>
            <a:pathLst>
              <a:path w="1008112" h="256208">
                <a:moveTo>
                  <a:pt x="0" y="0"/>
                </a:moveTo>
                <a:lnTo>
                  <a:pt x="1008112" y="0"/>
                </a:lnTo>
                <a:lnTo>
                  <a:pt x="1008112" y="144016"/>
                </a:lnTo>
                <a:lnTo>
                  <a:pt x="569127" y="144016"/>
                </a:lnTo>
                <a:lnTo>
                  <a:pt x="504055" y="256208"/>
                </a:lnTo>
                <a:lnTo>
                  <a:pt x="438984" y="144016"/>
                </a:lnTo>
                <a:lnTo>
                  <a:pt x="0" y="144016"/>
                </a:lnTo>
                <a:close/>
              </a:path>
            </a:pathLst>
          </a:custGeom>
          <a:solidFill>
            <a:srgbClr val="A83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A83346"/>
              </a:solidFill>
            </a:endParaRPr>
          </a:p>
        </p:txBody>
      </p:sp>
      <p:sp>
        <p:nvSpPr>
          <p:cNvPr id="29" name="Rectangle 3">
            <a:extLst>
              <a:ext uri="{FF2B5EF4-FFF2-40B4-BE49-F238E27FC236}">
                <a16:creationId xmlns:a16="http://schemas.microsoft.com/office/drawing/2014/main" id="{0060591D-45DA-4352-8854-27D763C6C367}"/>
              </a:ext>
            </a:extLst>
          </p:cNvPr>
          <p:cNvSpPr/>
          <p:nvPr/>
        </p:nvSpPr>
        <p:spPr>
          <a:xfrm rot="10800000">
            <a:off x="7031274" y="3926987"/>
            <a:ext cx="1728733" cy="256208"/>
          </a:xfrm>
          <a:custGeom>
            <a:avLst/>
            <a:gdLst/>
            <a:ahLst/>
            <a:cxnLst/>
            <a:rect l="l" t="t" r="r" b="b"/>
            <a:pathLst>
              <a:path w="1008112" h="256208">
                <a:moveTo>
                  <a:pt x="0" y="0"/>
                </a:moveTo>
                <a:lnTo>
                  <a:pt x="1008112" y="0"/>
                </a:lnTo>
                <a:lnTo>
                  <a:pt x="1008112" y="144016"/>
                </a:lnTo>
                <a:lnTo>
                  <a:pt x="569127" y="144016"/>
                </a:lnTo>
                <a:lnTo>
                  <a:pt x="504055" y="256208"/>
                </a:lnTo>
                <a:lnTo>
                  <a:pt x="438984" y="144016"/>
                </a:lnTo>
                <a:lnTo>
                  <a:pt x="0" y="144016"/>
                </a:lnTo>
                <a:close/>
              </a:path>
            </a:pathLst>
          </a:custGeom>
          <a:solidFill>
            <a:srgbClr val="A83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A83346"/>
              </a:solidFill>
            </a:endParaRP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1EBD74C9-4079-49A5-8726-E9A0C0ADFF4B}"/>
              </a:ext>
            </a:extLst>
          </p:cNvPr>
          <p:cNvSpPr/>
          <p:nvPr/>
        </p:nvSpPr>
        <p:spPr>
          <a:xfrm>
            <a:off x="5302831" y="4037528"/>
            <a:ext cx="1728733" cy="256208"/>
          </a:xfrm>
          <a:custGeom>
            <a:avLst/>
            <a:gdLst/>
            <a:ahLst/>
            <a:cxnLst/>
            <a:rect l="l" t="t" r="r" b="b"/>
            <a:pathLst>
              <a:path w="1008112" h="256208">
                <a:moveTo>
                  <a:pt x="0" y="0"/>
                </a:moveTo>
                <a:lnTo>
                  <a:pt x="1008112" y="0"/>
                </a:lnTo>
                <a:lnTo>
                  <a:pt x="1008112" y="144016"/>
                </a:lnTo>
                <a:lnTo>
                  <a:pt x="569127" y="144016"/>
                </a:lnTo>
                <a:lnTo>
                  <a:pt x="504055" y="256208"/>
                </a:lnTo>
                <a:lnTo>
                  <a:pt x="438984" y="144016"/>
                </a:lnTo>
                <a:lnTo>
                  <a:pt x="0" y="144016"/>
                </a:lnTo>
                <a:close/>
              </a:path>
            </a:pathLst>
          </a:custGeom>
          <a:solidFill>
            <a:srgbClr val="A83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A833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033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F61F5-45B1-45CA-9933-FDF3C239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378" y="452830"/>
            <a:ext cx="10986868" cy="1595284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DESIGN GOAL – Criteri di design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F241484-6A08-421E-9D67-8120DE99D4E7}"/>
              </a:ext>
            </a:extLst>
          </p:cNvPr>
          <p:cNvCxnSpPr>
            <a:cxnSpLocks/>
            <a:stCxn id="2" idx="1"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itolo 1">
            <a:extLst>
              <a:ext uri="{FF2B5EF4-FFF2-40B4-BE49-F238E27FC236}">
                <a16:creationId xmlns:a16="http://schemas.microsoft.com/office/drawing/2014/main" id="{7F7C7092-E224-4F8D-BDEB-D164C0D1A553}"/>
              </a:ext>
            </a:extLst>
          </p:cNvPr>
          <p:cNvSpPr txBox="1">
            <a:spLocks/>
          </p:cNvSpPr>
          <p:nvPr/>
        </p:nvSpPr>
        <p:spPr>
          <a:xfrm>
            <a:off x="6119867" y="3099621"/>
            <a:ext cx="2143909" cy="7635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it-IT" dirty="0">
              <a:solidFill>
                <a:srgbClr val="2F3563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6908504-A27A-4D66-96A2-97A826C21E7D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2019/2020</a:t>
            </a: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016101E4-1D60-FB48-B434-2D1C855D32E4}"/>
              </a:ext>
            </a:extLst>
          </p:cNvPr>
          <p:cNvSpPr/>
          <p:nvPr/>
        </p:nvSpPr>
        <p:spPr>
          <a:xfrm rot="10800000">
            <a:off x="3186385" y="3994679"/>
            <a:ext cx="1728733" cy="256208"/>
          </a:xfrm>
          <a:custGeom>
            <a:avLst/>
            <a:gdLst/>
            <a:ahLst/>
            <a:cxnLst/>
            <a:rect l="l" t="t" r="r" b="b"/>
            <a:pathLst>
              <a:path w="1008112" h="256208">
                <a:moveTo>
                  <a:pt x="0" y="0"/>
                </a:moveTo>
                <a:lnTo>
                  <a:pt x="1008112" y="0"/>
                </a:lnTo>
                <a:lnTo>
                  <a:pt x="1008112" y="144016"/>
                </a:lnTo>
                <a:lnTo>
                  <a:pt x="569127" y="144016"/>
                </a:lnTo>
                <a:lnTo>
                  <a:pt x="504055" y="256208"/>
                </a:lnTo>
                <a:lnTo>
                  <a:pt x="438984" y="144016"/>
                </a:lnTo>
                <a:lnTo>
                  <a:pt x="0" y="144016"/>
                </a:lnTo>
                <a:close/>
              </a:path>
            </a:pathLst>
          </a:custGeom>
          <a:solidFill>
            <a:srgbClr val="A83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A83346"/>
              </a:solidFill>
            </a:endParaRPr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07E5C2BC-7C7D-F147-AC65-963E12A05055}"/>
              </a:ext>
            </a:extLst>
          </p:cNvPr>
          <p:cNvSpPr/>
          <p:nvPr/>
        </p:nvSpPr>
        <p:spPr>
          <a:xfrm rot="10800000">
            <a:off x="6634818" y="3996626"/>
            <a:ext cx="1728733" cy="256208"/>
          </a:xfrm>
          <a:custGeom>
            <a:avLst/>
            <a:gdLst/>
            <a:ahLst/>
            <a:cxnLst/>
            <a:rect l="l" t="t" r="r" b="b"/>
            <a:pathLst>
              <a:path w="1008112" h="256208">
                <a:moveTo>
                  <a:pt x="0" y="0"/>
                </a:moveTo>
                <a:lnTo>
                  <a:pt x="1008112" y="0"/>
                </a:lnTo>
                <a:lnTo>
                  <a:pt x="1008112" y="144016"/>
                </a:lnTo>
                <a:lnTo>
                  <a:pt x="569127" y="144016"/>
                </a:lnTo>
                <a:lnTo>
                  <a:pt x="504055" y="256208"/>
                </a:lnTo>
                <a:lnTo>
                  <a:pt x="438984" y="144016"/>
                </a:lnTo>
                <a:lnTo>
                  <a:pt x="0" y="144016"/>
                </a:lnTo>
                <a:close/>
              </a:path>
            </a:pathLst>
          </a:custGeom>
          <a:solidFill>
            <a:srgbClr val="A83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A83346"/>
              </a:solidFill>
            </a:endParaRPr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20FE8996-28F7-754D-99CB-F8E4F6FB958B}"/>
              </a:ext>
            </a:extLst>
          </p:cNvPr>
          <p:cNvSpPr/>
          <p:nvPr/>
        </p:nvSpPr>
        <p:spPr>
          <a:xfrm rot="21600000">
            <a:off x="8363553" y="4109571"/>
            <a:ext cx="1728733" cy="256208"/>
          </a:xfrm>
          <a:custGeom>
            <a:avLst/>
            <a:gdLst/>
            <a:ahLst/>
            <a:cxnLst/>
            <a:rect l="l" t="t" r="r" b="b"/>
            <a:pathLst>
              <a:path w="1008112" h="256208">
                <a:moveTo>
                  <a:pt x="0" y="0"/>
                </a:moveTo>
                <a:lnTo>
                  <a:pt x="1008112" y="0"/>
                </a:lnTo>
                <a:lnTo>
                  <a:pt x="1008112" y="144016"/>
                </a:lnTo>
                <a:lnTo>
                  <a:pt x="569127" y="144016"/>
                </a:lnTo>
                <a:lnTo>
                  <a:pt x="504055" y="256208"/>
                </a:lnTo>
                <a:lnTo>
                  <a:pt x="438984" y="144016"/>
                </a:lnTo>
                <a:lnTo>
                  <a:pt x="0" y="144016"/>
                </a:lnTo>
                <a:close/>
              </a:path>
            </a:pathLst>
          </a:custGeom>
          <a:solidFill>
            <a:srgbClr val="A83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A83346"/>
              </a:solidFill>
            </a:endParaRPr>
          </a:p>
        </p:txBody>
      </p:sp>
      <p:sp>
        <p:nvSpPr>
          <p:cNvPr id="28" name="Oval 18">
            <a:extLst>
              <a:ext uri="{FF2B5EF4-FFF2-40B4-BE49-F238E27FC236}">
                <a16:creationId xmlns:a16="http://schemas.microsoft.com/office/drawing/2014/main" id="{A0252DD3-8F86-874F-BB0C-1D96F24F037C}"/>
              </a:ext>
            </a:extLst>
          </p:cNvPr>
          <p:cNvSpPr>
            <a:spLocks noChangeAspect="1"/>
          </p:cNvSpPr>
          <p:nvPr/>
        </p:nvSpPr>
        <p:spPr>
          <a:xfrm>
            <a:off x="5404166" y="4509287"/>
            <a:ext cx="731520" cy="73152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A83346"/>
              </a:solidFill>
            </a:endParaRPr>
          </a:p>
        </p:txBody>
      </p:sp>
      <p:sp>
        <p:nvSpPr>
          <p:cNvPr id="36" name="TextBox 8">
            <a:extLst>
              <a:ext uri="{FF2B5EF4-FFF2-40B4-BE49-F238E27FC236}">
                <a16:creationId xmlns:a16="http://schemas.microsoft.com/office/drawing/2014/main" id="{95B520F4-2E9A-3940-B142-1F13BD8FBDA5}"/>
              </a:ext>
            </a:extLst>
          </p:cNvPr>
          <p:cNvSpPr txBox="1"/>
          <p:nvPr/>
        </p:nvSpPr>
        <p:spPr>
          <a:xfrm>
            <a:off x="4555845" y="5685725"/>
            <a:ext cx="2664849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it-IT" altLang="ko-KR" sz="2800" b="1" dirty="0">
                <a:solidFill>
                  <a:srgbClr val="A83346"/>
                </a:solidFill>
                <a:latin typeface="Century Schoolbook" panose="02040604050505020304" pitchFamily="18" charset="0"/>
                <a:cs typeface="Arial" pitchFamily="34" charset="0"/>
              </a:rPr>
              <a:t>Attendibilità</a:t>
            </a:r>
          </a:p>
        </p:txBody>
      </p:sp>
      <p:sp>
        <p:nvSpPr>
          <p:cNvPr id="40" name="TextBox 8">
            <a:extLst>
              <a:ext uri="{FF2B5EF4-FFF2-40B4-BE49-F238E27FC236}">
                <a16:creationId xmlns:a16="http://schemas.microsoft.com/office/drawing/2014/main" id="{92D21F58-A922-0D43-93F4-3ABDCE8A9934}"/>
              </a:ext>
            </a:extLst>
          </p:cNvPr>
          <p:cNvSpPr txBox="1"/>
          <p:nvPr/>
        </p:nvSpPr>
        <p:spPr>
          <a:xfrm>
            <a:off x="3102158" y="2407871"/>
            <a:ext cx="2392859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it-IT" altLang="ko-KR" sz="2800" b="1" dirty="0">
                <a:solidFill>
                  <a:srgbClr val="A83346"/>
                </a:solidFill>
                <a:latin typeface="Century Schoolbook" panose="02040604050505020304" pitchFamily="18" charset="0"/>
                <a:cs typeface="Arial" pitchFamily="34" charset="0"/>
              </a:rPr>
              <a:t>Robustezza</a:t>
            </a:r>
          </a:p>
        </p:txBody>
      </p:sp>
      <p:sp>
        <p:nvSpPr>
          <p:cNvPr id="41" name="Oval 9">
            <a:extLst>
              <a:ext uri="{FF2B5EF4-FFF2-40B4-BE49-F238E27FC236}">
                <a16:creationId xmlns:a16="http://schemas.microsoft.com/office/drawing/2014/main" id="{70D3BCEF-435F-0D41-81A4-6C7F7AC4C07F}"/>
              </a:ext>
            </a:extLst>
          </p:cNvPr>
          <p:cNvSpPr>
            <a:spLocks noChangeAspect="1"/>
          </p:cNvSpPr>
          <p:nvPr/>
        </p:nvSpPr>
        <p:spPr>
          <a:xfrm>
            <a:off x="3669172" y="3097125"/>
            <a:ext cx="731520" cy="73152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A83346"/>
              </a:solidFill>
            </a:endParaRP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23CA206D-A29D-0542-BD27-28EDD18FE818}"/>
              </a:ext>
            </a:extLst>
          </p:cNvPr>
          <p:cNvSpPr txBox="1"/>
          <p:nvPr/>
        </p:nvSpPr>
        <p:spPr>
          <a:xfrm>
            <a:off x="4885417" y="1429449"/>
            <a:ext cx="26324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>
                <a:solidFill>
                  <a:srgbClr val="A83346"/>
                </a:solidFill>
                <a:latin typeface="Century Schoolbook" panose="02040604050505020304" pitchFamily="18" charset="0"/>
                <a:cs typeface="Arial" pitchFamily="34" charset="0"/>
              </a:rPr>
              <a:t>Affidabilità</a:t>
            </a:r>
          </a:p>
        </p:txBody>
      </p:sp>
      <p:sp>
        <p:nvSpPr>
          <p:cNvPr id="51" name="TextBox 8">
            <a:extLst>
              <a:ext uri="{FF2B5EF4-FFF2-40B4-BE49-F238E27FC236}">
                <a16:creationId xmlns:a16="http://schemas.microsoft.com/office/drawing/2014/main" id="{61E14B06-F460-FC49-8FB0-83477943D4AD}"/>
              </a:ext>
            </a:extLst>
          </p:cNvPr>
          <p:cNvSpPr txBox="1"/>
          <p:nvPr/>
        </p:nvSpPr>
        <p:spPr>
          <a:xfrm>
            <a:off x="6119867" y="2446329"/>
            <a:ext cx="2901727" cy="523220"/>
          </a:xfrm>
          <a:prstGeom prst="rect">
            <a:avLst/>
          </a:prstGeom>
          <a:noFill/>
          <a:ln>
            <a:noFill/>
          </a:ln>
        </p:spPr>
        <p:txBody>
          <a:bodyPr wrap="square" lIns="108000" rIns="108000" rtlCol="0">
            <a:spAutoFit/>
          </a:bodyPr>
          <a:lstStyle/>
          <a:p>
            <a:r>
              <a:rPr lang="it-IT" altLang="ko-KR" sz="2800" b="1" dirty="0">
                <a:solidFill>
                  <a:srgbClr val="A83346"/>
                </a:solidFill>
                <a:latin typeface="Century Schoolbook" panose="02040604050505020304" pitchFamily="18" charset="0"/>
                <a:cs typeface="Arial" pitchFamily="34" charset="0"/>
              </a:rPr>
              <a:t>Disponibilità</a:t>
            </a:r>
          </a:p>
        </p:txBody>
      </p:sp>
      <p:sp>
        <p:nvSpPr>
          <p:cNvPr id="52" name="Oval 9">
            <a:extLst>
              <a:ext uri="{FF2B5EF4-FFF2-40B4-BE49-F238E27FC236}">
                <a16:creationId xmlns:a16="http://schemas.microsoft.com/office/drawing/2014/main" id="{8FFAC78D-A0F4-504D-96C1-67AE9BECE20B}"/>
              </a:ext>
            </a:extLst>
          </p:cNvPr>
          <p:cNvSpPr>
            <a:spLocks noChangeAspect="1"/>
          </p:cNvSpPr>
          <p:nvPr/>
        </p:nvSpPr>
        <p:spPr>
          <a:xfrm>
            <a:off x="7089843" y="3122650"/>
            <a:ext cx="731520" cy="73152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A83346"/>
              </a:solidFill>
            </a:endParaRPr>
          </a:p>
        </p:txBody>
      </p:sp>
      <p:sp>
        <p:nvSpPr>
          <p:cNvPr id="25" name="Oval 33">
            <a:extLst>
              <a:ext uri="{FF2B5EF4-FFF2-40B4-BE49-F238E27FC236}">
                <a16:creationId xmlns:a16="http://schemas.microsoft.com/office/drawing/2014/main" id="{8FE7EFD4-6C22-E243-B195-036DB6D3CE22}"/>
              </a:ext>
            </a:extLst>
          </p:cNvPr>
          <p:cNvSpPr>
            <a:spLocks noChangeAspect="1"/>
          </p:cNvSpPr>
          <p:nvPr/>
        </p:nvSpPr>
        <p:spPr>
          <a:xfrm>
            <a:off x="8880488" y="4511839"/>
            <a:ext cx="731520" cy="731520"/>
          </a:xfrm>
          <a:prstGeom prst="ellipse">
            <a:avLst/>
          </a:prstGeom>
          <a:noFill/>
          <a:ln w="38100">
            <a:solidFill>
              <a:srgbClr val="A83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9" name="TextBox 8">
            <a:extLst>
              <a:ext uri="{FF2B5EF4-FFF2-40B4-BE49-F238E27FC236}">
                <a16:creationId xmlns:a16="http://schemas.microsoft.com/office/drawing/2014/main" id="{B10DDDA3-E3CA-8542-BE78-26CCD4A51D0E}"/>
              </a:ext>
            </a:extLst>
          </p:cNvPr>
          <p:cNvSpPr txBox="1"/>
          <p:nvPr/>
        </p:nvSpPr>
        <p:spPr>
          <a:xfrm>
            <a:off x="8372260" y="5681458"/>
            <a:ext cx="2237828" cy="523220"/>
          </a:xfrm>
          <a:prstGeom prst="rect">
            <a:avLst/>
          </a:prstGeom>
          <a:noFill/>
          <a:ln>
            <a:noFill/>
          </a:ln>
        </p:spPr>
        <p:txBody>
          <a:bodyPr wrap="square" lIns="108000" rIns="108000" rtlCol="0">
            <a:spAutoFit/>
          </a:bodyPr>
          <a:lstStyle/>
          <a:p>
            <a:r>
              <a:rPr lang="it-IT" altLang="ko-KR" sz="2800" b="1" dirty="0">
                <a:solidFill>
                  <a:srgbClr val="A83346"/>
                </a:solidFill>
                <a:latin typeface="Century Schoolbook" panose="02040604050505020304" pitchFamily="18" charset="0"/>
                <a:cs typeface="Arial" pitchFamily="34" charset="0"/>
              </a:rPr>
              <a:t>Sicurezza</a:t>
            </a:r>
          </a:p>
        </p:txBody>
      </p:sp>
      <p:pic>
        <p:nvPicPr>
          <p:cNvPr id="30" name="Elemento grafico 29" descr="Rinchiudere">
            <a:extLst>
              <a:ext uri="{FF2B5EF4-FFF2-40B4-BE49-F238E27FC236}">
                <a16:creationId xmlns:a16="http://schemas.microsoft.com/office/drawing/2014/main" id="{B3686D84-CFC1-E94E-A7BA-34AFAB776C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5770" y="4590975"/>
            <a:ext cx="580956" cy="580956"/>
          </a:xfrm>
          <a:prstGeom prst="rect">
            <a:avLst/>
          </a:prstGeom>
        </p:spPr>
      </p:pic>
      <p:pic>
        <p:nvPicPr>
          <p:cNvPr id="4" name="Elemento grafico 3" descr="Attrezzi da minatore">
            <a:extLst>
              <a:ext uri="{FF2B5EF4-FFF2-40B4-BE49-F238E27FC236}">
                <a16:creationId xmlns:a16="http://schemas.microsoft.com/office/drawing/2014/main" id="{B2DF6DAD-7CF1-B049-998D-4DFBB9CD4F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3035" y="3253484"/>
            <a:ext cx="443793" cy="443793"/>
          </a:xfrm>
          <a:prstGeom prst="rect">
            <a:avLst/>
          </a:prstGeom>
        </p:spPr>
      </p:pic>
      <p:pic>
        <p:nvPicPr>
          <p:cNvPr id="6" name="Elemento grafico 5" descr="Occhio">
            <a:extLst>
              <a:ext uri="{FF2B5EF4-FFF2-40B4-BE49-F238E27FC236}">
                <a16:creationId xmlns:a16="http://schemas.microsoft.com/office/drawing/2014/main" id="{12686AB4-A011-A447-A9A0-49F304137B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2746" y="4584686"/>
            <a:ext cx="594360" cy="594360"/>
          </a:xfrm>
          <a:prstGeom prst="rect">
            <a:avLst/>
          </a:prstGeom>
        </p:spPr>
      </p:pic>
      <p:pic>
        <p:nvPicPr>
          <p:cNvPr id="31" name="Elemento grafico 30" descr="Aggiorna da destra a sinistra">
            <a:extLst>
              <a:ext uri="{FF2B5EF4-FFF2-40B4-BE49-F238E27FC236}">
                <a16:creationId xmlns:a16="http://schemas.microsoft.com/office/drawing/2014/main" id="{E06FB20D-DFD5-5A45-A157-8ECBDD36252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40408" y="3206219"/>
            <a:ext cx="580955" cy="580955"/>
          </a:xfrm>
          <a:prstGeom prst="rect">
            <a:avLst/>
          </a:prstGeom>
        </p:spPr>
      </p:pic>
      <p:sp>
        <p:nvSpPr>
          <p:cNvPr id="32" name="TextBox 8">
            <a:extLst>
              <a:ext uri="{FF2B5EF4-FFF2-40B4-BE49-F238E27FC236}">
                <a16:creationId xmlns:a16="http://schemas.microsoft.com/office/drawing/2014/main" id="{9D088321-DC2A-194A-9152-40B04E40D191}"/>
              </a:ext>
            </a:extLst>
          </p:cNvPr>
          <p:cNvSpPr txBox="1"/>
          <p:nvPr/>
        </p:nvSpPr>
        <p:spPr>
          <a:xfrm>
            <a:off x="7082822" y="3353935"/>
            <a:ext cx="580955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it-IT" altLang="ko-KR" sz="1400" b="1" dirty="0">
                <a:solidFill>
                  <a:srgbClr val="A83346"/>
                </a:solidFill>
                <a:latin typeface="Century Schoolbook" panose="02040604050505020304" pitchFamily="18" charset="0"/>
                <a:cs typeface="Arial" pitchFamily="34" charset="0"/>
              </a:rPr>
              <a:t>24h</a:t>
            </a:r>
          </a:p>
        </p:txBody>
      </p:sp>
      <p:sp>
        <p:nvSpPr>
          <p:cNvPr id="33" name="Rectangle 3">
            <a:extLst>
              <a:ext uri="{FF2B5EF4-FFF2-40B4-BE49-F238E27FC236}">
                <a16:creationId xmlns:a16="http://schemas.microsoft.com/office/drawing/2014/main" id="{F2C40E85-49EF-4738-89EA-A553AD1AF042}"/>
              </a:ext>
            </a:extLst>
          </p:cNvPr>
          <p:cNvSpPr/>
          <p:nvPr/>
        </p:nvSpPr>
        <p:spPr>
          <a:xfrm>
            <a:off x="4905559" y="4107983"/>
            <a:ext cx="1728733" cy="256208"/>
          </a:xfrm>
          <a:custGeom>
            <a:avLst/>
            <a:gdLst/>
            <a:ahLst/>
            <a:cxnLst/>
            <a:rect l="l" t="t" r="r" b="b"/>
            <a:pathLst>
              <a:path w="1008112" h="256208">
                <a:moveTo>
                  <a:pt x="0" y="0"/>
                </a:moveTo>
                <a:lnTo>
                  <a:pt x="1008112" y="0"/>
                </a:lnTo>
                <a:lnTo>
                  <a:pt x="1008112" y="144016"/>
                </a:lnTo>
                <a:lnTo>
                  <a:pt x="569127" y="144016"/>
                </a:lnTo>
                <a:lnTo>
                  <a:pt x="504055" y="256208"/>
                </a:lnTo>
                <a:lnTo>
                  <a:pt x="438984" y="144016"/>
                </a:lnTo>
                <a:lnTo>
                  <a:pt x="0" y="144016"/>
                </a:lnTo>
                <a:close/>
              </a:path>
            </a:pathLst>
          </a:custGeom>
          <a:solidFill>
            <a:srgbClr val="A83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A833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673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F61F5-45B1-45CA-9933-FDF3C239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378" y="452830"/>
            <a:ext cx="10986868" cy="1595284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DESIGN GOAL – Criteri di design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F241484-6A08-421E-9D67-8120DE99D4E7}"/>
              </a:ext>
            </a:extLst>
          </p:cNvPr>
          <p:cNvCxnSpPr>
            <a:cxnSpLocks/>
            <a:stCxn id="2" idx="1"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itolo 1">
            <a:extLst>
              <a:ext uri="{FF2B5EF4-FFF2-40B4-BE49-F238E27FC236}">
                <a16:creationId xmlns:a16="http://schemas.microsoft.com/office/drawing/2014/main" id="{7F7C7092-E224-4F8D-BDEB-D164C0D1A553}"/>
              </a:ext>
            </a:extLst>
          </p:cNvPr>
          <p:cNvSpPr txBox="1">
            <a:spLocks/>
          </p:cNvSpPr>
          <p:nvPr/>
        </p:nvSpPr>
        <p:spPr>
          <a:xfrm>
            <a:off x="7228032" y="3057578"/>
            <a:ext cx="2143909" cy="7635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it-IT" dirty="0">
              <a:solidFill>
                <a:srgbClr val="2F3563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6908504-A27A-4D66-96A2-97A826C21E7D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2019/2020</a:t>
            </a:r>
          </a:p>
        </p:txBody>
      </p:sp>
      <p:sp>
        <p:nvSpPr>
          <p:cNvPr id="40" name="TextBox 8">
            <a:extLst>
              <a:ext uri="{FF2B5EF4-FFF2-40B4-BE49-F238E27FC236}">
                <a16:creationId xmlns:a16="http://schemas.microsoft.com/office/drawing/2014/main" id="{92D21F58-A922-0D43-93F4-3ABDCE8A9934}"/>
              </a:ext>
            </a:extLst>
          </p:cNvPr>
          <p:cNvSpPr txBox="1"/>
          <p:nvPr/>
        </p:nvSpPr>
        <p:spPr>
          <a:xfrm>
            <a:off x="1353787" y="2373986"/>
            <a:ext cx="8514608" cy="3970318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altLang="ko-KR" sz="2800" b="1" i="1" dirty="0">
                <a:solidFill>
                  <a:srgbClr val="A83346"/>
                </a:solidFill>
                <a:latin typeface="Century Schoolbook" panose="02040604050505020304" pitchFamily="18" charset="0"/>
                <a:cs typeface="Arial" pitchFamily="34" charset="0"/>
              </a:rPr>
              <a:t>Costi di sviluppo</a:t>
            </a:r>
          </a:p>
          <a:p>
            <a:endParaRPr lang="it-IT" altLang="ko-KR" sz="2800" b="1" i="1" dirty="0">
              <a:solidFill>
                <a:srgbClr val="A83346"/>
              </a:solidFill>
              <a:latin typeface="Century Schoolbook" panose="02040604050505020304" pitchFamily="18" charset="0"/>
              <a:cs typeface="Arial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altLang="ko-KR" sz="2800" b="1" i="1" dirty="0">
                <a:solidFill>
                  <a:srgbClr val="A83346"/>
                </a:solidFill>
                <a:latin typeface="Century Schoolbook" panose="02040604050505020304" pitchFamily="18" charset="0"/>
                <a:cs typeface="Arial" pitchFamily="34" charset="0"/>
              </a:rPr>
              <a:t>Costi di messa in uso</a:t>
            </a:r>
          </a:p>
          <a:p>
            <a:endParaRPr lang="it-IT" altLang="ko-KR" sz="2800" b="1" i="1" dirty="0">
              <a:solidFill>
                <a:srgbClr val="A83346"/>
              </a:solidFill>
              <a:latin typeface="Century Schoolbook" panose="02040604050505020304" pitchFamily="18" charset="0"/>
              <a:cs typeface="Arial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altLang="ko-KR" sz="2800" b="1" i="1" dirty="0">
                <a:solidFill>
                  <a:srgbClr val="A83346"/>
                </a:solidFill>
                <a:latin typeface="Century Schoolbook" panose="02040604050505020304" pitchFamily="18" charset="0"/>
                <a:cs typeface="Arial" pitchFamily="34" charset="0"/>
              </a:rPr>
              <a:t>Costi di upgrade</a:t>
            </a:r>
          </a:p>
          <a:p>
            <a:endParaRPr lang="it-IT" altLang="ko-KR" sz="2800" b="1" i="1" dirty="0">
              <a:solidFill>
                <a:srgbClr val="A83346"/>
              </a:solidFill>
              <a:latin typeface="Century Schoolbook" panose="02040604050505020304" pitchFamily="18" charset="0"/>
              <a:cs typeface="Arial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altLang="ko-KR" sz="2800" b="1" i="1" dirty="0">
                <a:solidFill>
                  <a:srgbClr val="A83346"/>
                </a:solidFill>
                <a:latin typeface="Century Schoolbook" panose="02040604050505020304" pitchFamily="18" charset="0"/>
                <a:cs typeface="Arial" pitchFamily="34" charset="0"/>
              </a:rPr>
              <a:t>Costi di manutenzione</a:t>
            </a:r>
          </a:p>
          <a:p>
            <a:endParaRPr lang="it-IT" altLang="ko-KR" sz="2800" b="1" i="1" dirty="0">
              <a:solidFill>
                <a:srgbClr val="A83346"/>
              </a:solidFill>
              <a:latin typeface="Century Schoolbook" panose="02040604050505020304" pitchFamily="18" charset="0"/>
              <a:cs typeface="Arial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altLang="ko-KR" sz="2800" b="1" i="1" dirty="0">
                <a:solidFill>
                  <a:srgbClr val="A83346"/>
                </a:solidFill>
                <a:latin typeface="Century Schoolbook" panose="02040604050505020304" pitchFamily="18" charset="0"/>
                <a:cs typeface="Arial" pitchFamily="34" charset="0"/>
              </a:rPr>
              <a:t>Costi di amministrazione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23CA206D-A29D-0542-BD27-28EDD18FE818}"/>
              </a:ext>
            </a:extLst>
          </p:cNvPr>
          <p:cNvSpPr txBox="1"/>
          <p:nvPr/>
        </p:nvSpPr>
        <p:spPr>
          <a:xfrm>
            <a:off x="4635704" y="1403003"/>
            <a:ext cx="1285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>
                <a:solidFill>
                  <a:srgbClr val="A83346"/>
                </a:solidFill>
                <a:latin typeface="Century Schoolbook" panose="02040604050505020304" pitchFamily="18" charset="0"/>
                <a:cs typeface="Arial" pitchFamily="34" charset="0"/>
              </a:rPr>
              <a:t>Costi</a:t>
            </a:r>
          </a:p>
        </p:txBody>
      </p:sp>
    </p:spTree>
    <p:extLst>
      <p:ext uri="{BB962C8B-B14F-4D97-AF65-F5344CB8AC3E}">
        <p14:creationId xmlns:p14="http://schemas.microsoft.com/office/powerpoint/2010/main" val="832351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F61F5-45B1-45CA-9933-FDF3C239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378" y="452830"/>
            <a:ext cx="10986868" cy="1595284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DESIGN GOAL – Criteri di design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F241484-6A08-421E-9D67-8120DE99D4E7}"/>
              </a:ext>
            </a:extLst>
          </p:cNvPr>
          <p:cNvCxnSpPr>
            <a:cxnSpLocks/>
            <a:stCxn id="2" idx="1"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6908504-A27A-4D66-96A2-97A826C21E7D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2019/2020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23CA206D-A29D-0542-BD27-28EDD18FE818}"/>
              </a:ext>
            </a:extLst>
          </p:cNvPr>
          <p:cNvSpPr txBox="1"/>
          <p:nvPr/>
        </p:nvSpPr>
        <p:spPr>
          <a:xfrm>
            <a:off x="5342382" y="1373970"/>
            <a:ext cx="3297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>
                <a:solidFill>
                  <a:srgbClr val="A83346"/>
                </a:solidFill>
                <a:latin typeface="Century Schoolbook" panose="02040604050505020304" pitchFamily="18" charset="0"/>
                <a:cs typeface="Arial" pitchFamily="34" charset="0"/>
              </a:rPr>
              <a:t>Mantenimento</a:t>
            </a:r>
          </a:p>
        </p:txBody>
      </p:sp>
      <p:sp>
        <p:nvSpPr>
          <p:cNvPr id="33" name="Rectangle 3">
            <a:extLst>
              <a:ext uri="{FF2B5EF4-FFF2-40B4-BE49-F238E27FC236}">
                <a16:creationId xmlns:a16="http://schemas.microsoft.com/office/drawing/2014/main" id="{EF1E0A31-1F6F-C048-B6CB-2B58A0F60A44}"/>
              </a:ext>
            </a:extLst>
          </p:cNvPr>
          <p:cNvSpPr/>
          <p:nvPr/>
        </p:nvSpPr>
        <p:spPr>
          <a:xfrm rot="10800000">
            <a:off x="2279102" y="3945295"/>
            <a:ext cx="1728733" cy="256208"/>
          </a:xfrm>
          <a:custGeom>
            <a:avLst/>
            <a:gdLst/>
            <a:ahLst/>
            <a:cxnLst/>
            <a:rect l="l" t="t" r="r" b="b"/>
            <a:pathLst>
              <a:path w="1008112" h="256208">
                <a:moveTo>
                  <a:pt x="0" y="0"/>
                </a:moveTo>
                <a:lnTo>
                  <a:pt x="1008112" y="0"/>
                </a:lnTo>
                <a:lnTo>
                  <a:pt x="1008112" y="144016"/>
                </a:lnTo>
                <a:lnTo>
                  <a:pt x="569127" y="144016"/>
                </a:lnTo>
                <a:lnTo>
                  <a:pt x="504055" y="256208"/>
                </a:lnTo>
                <a:lnTo>
                  <a:pt x="438984" y="144016"/>
                </a:lnTo>
                <a:lnTo>
                  <a:pt x="0" y="144016"/>
                </a:lnTo>
                <a:close/>
              </a:path>
            </a:pathLst>
          </a:custGeom>
          <a:solidFill>
            <a:srgbClr val="A8334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A83346"/>
              </a:solidFill>
            </a:endParaRPr>
          </a:p>
        </p:txBody>
      </p:sp>
      <p:sp>
        <p:nvSpPr>
          <p:cNvPr id="34" name="Rectangle 3">
            <a:extLst>
              <a:ext uri="{FF2B5EF4-FFF2-40B4-BE49-F238E27FC236}">
                <a16:creationId xmlns:a16="http://schemas.microsoft.com/office/drawing/2014/main" id="{75398648-A8A7-5845-B3AC-AF5C38F6E23E}"/>
              </a:ext>
            </a:extLst>
          </p:cNvPr>
          <p:cNvSpPr/>
          <p:nvPr/>
        </p:nvSpPr>
        <p:spPr>
          <a:xfrm rot="21600000">
            <a:off x="4007836" y="4057424"/>
            <a:ext cx="1728733" cy="256208"/>
          </a:xfrm>
          <a:custGeom>
            <a:avLst/>
            <a:gdLst/>
            <a:ahLst/>
            <a:cxnLst/>
            <a:rect l="l" t="t" r="r" b="b"/>
            <a:pathLst>
              <a:path w="1008112" h="256208">
                <a:moveTo>
                  <a:pt x="0" y="0"/>
                </a:moveTo>
                <a:lnTo>
                  <a:pt x="1008112" y="0"/>
                </a:lnTo>
                <a:lnTo>
                  <a:pt x="1008112" y="144016"/>
                </a:lnTo>
                <a:lnTo>
                  <a:pt x="569127" y="144016"/>
                </a:lnTo>
                <a:lnTo>
                  <a:pt x="504055" y="256208"/>
                </a:lnTo>
                <a:lnTo>
                  <a:pt x="438984" y="144016"/>
                </a:lnTo>
                <a:lnTo>
                  <a:pt x="0" y="144016"/>
                </a:lnTo>
                <a:close/>
              </a:path>
            </a:pathLst>
          </a:custGeom>
          <a:solidFill>
            <a:srgbClr val="A8334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A83346"/>
              </a:solidFill>
            </a:endParaRPr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053BD87D-FB20-4747-9C34-7621C5604C3E}"/>
              </a:ext>
            </a:extLst>
          </p:cNvPr>
          <p:cNvSpPr/>
          <p:nvPr/>
        </p:nvSpPr>
        <p:spPr>
          <a:xfrm rot="10800000">
            <a:off x="5736569" y="3945295"/>
            <a:ext cx="1728733" cy="256208"/>
          </a:xfrm>
          <a:custGeom>
            <a:avLst/>
            <a:gdLst/>
            <a:ahLst/>
            <a:cxnLst/>
            <a:rect l="l" t="t" r="r" b="b"/>
            <a:pathLst>
              <a:path w="1008112" h="256208">
                <a:moveTo>
                  <a:pt x="0" y="0"/>
                </a:moveTo>
                <a:lnTo>
                  <a:pt x="1008112" y="0"/>
                </a:lnTo>
                <a:lnTo>
                  <a:pt x="1008112" y="144016"/>
                </a:lnTo>
                <a:lnTo>
                  <a:pt x="569127" y="144016"/>
                </a:lnTo>
                <a:lnTo>
                  <a:pt x="504055" y="256208"/>
                </a:lnTo>
                <a:lnTo>
                  <a:pt x="438984" y="144016"/>
                </a:lnTo>
                <a:lnTo>
                  <a:pt x="0" y="144016"/>
                </a:lnTo>
                <a:close/>
              </a:path>
            </a:pathLst>
          </a:custGeom>
          <a:solidFill>
            <a:srgbClr val="A8334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A83346"/>
              </a:solidFill>
            </a:endParaRPr>
          </a:p>
        </p:txBody>
      </p:sp>
      <p:sp>
        <p:nvSpPr>
          <p:cNvPr id="37" name="Rectangle 3">
            <a:extLst>
              <a:ext uri="{FF2B5EF4-FFF2-40B4-BE49-F238E27FC236}">
                <a16:creationId xmlns:a16="http://schemas.microsoft.com/office/drawing/2014/main" id="{9EDB6B7F-2828-644D-B6D4-DBFCFB394A71}"/>
              </a:ext>
            </a:extLst>
          </p:cNvPr>
          <p:cNvSpPr/>
          <p:nvPr/>
        </p:nvSpPr>
        <p:spPr>
          <a:xfrm rot="21600000">
            <a:off x="7465303" y="4057424"/>
            <a:ext cx="1728733" cy="256208"/>
          </a:xfrm>
          <a:custGeom>
            <a:avLst/>
            <a:gdLst/>
            <a:ahLst/>
            <a:cxnLst/>
            <a:rect l="l" t="t" r="r" b="b"/>
            <a:pathLst>
              <a:path w="1008112" h="256208">
                <a:moveTo>
                  <a:pt x="0" y="0"/>
                </a:moveTo>
                <a:lnTo>
                  <a:pt x="1008112" y="0"/>
                </a:lnTo>
                <a:lnTo>
                  <a:pt x="1008112" y="144016"/>
                </a:lnTo>
                <a:lnTo>
                  <a:pt x="569127" y="144016"/>
                </a:lnTo>
                <a:lnTo>
                  <a:pt x="504055" y="256208"/>
                </a:lnTo>
                <a:lnTo>
                  <a:pt x="438984" y="144016"/>
                </a:lnTo>
                <a:lnTo>
                  <a:pt x="0" y="144016"/>
                </a:lnTo>
                <a:close/>
              </a:path>
            </a:pathLst>
          </a:custGeom>
          <a:solidFill>
            <a:srgbClr val="A8334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A83346"/>
              </a:solidFill>
            </a:endParaRPr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BDEF5E63-521A-464E-9B6C-2F862E6237B6}"/>
              </a:ext>
            </a:extLst>
          </p:cNvPr>
          <p:cNvSpPr/>
          <p:nvPr/>
        </p:nvSpPr>
        <p:spPr>
          <a:xfrm rot="10800000">
            <a:off x="9194035" y="3945295"/>
            <a:ext cx="1728733" cy="256208"/>
          </a:xfrm>
          <a:custGeom>
            <a:avLst/>
            <a:gdLst/>
            <a:ahLst/>
            <a:cxnLst/>
            <a:rect l="l" t="t" r="r" b="b"/>
            <a:pathLst>
              <a:path w="1008112" h="256208">
                <a:moveTo>
                  <a:pt x="0" y="0"/>
                </a:moveTo>
                <a:lnTo>
                  <a:pt x="1008112" y="0"/>
                </a:lnTo>
                <a:lnTo>
                  <a:pt x="1008112" y="144016"/>
                </a:lnTo>
                <a:lnTo>
                  <a:pt x="569127" y="144016"/>
                </a:lnTo>
                <a:lnTo>
                  <a:pt x="504055" y="256208"/>
                </a:lnTo>
                <a:lnTo>
                  <a:pt x="438984" y="144016"/>
                </a:lnTo>
                <a:lnTo>
                  <a:pt x="0" y="144016"/>
                </a:lnTo>
                <a:close/>
              </a:path>
            </a:pathLst>
          </a:custGeom>
          <a:solidFill>
            <a:srgbClr val="A8334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A83346"/>
              </a:solidFill>
            </a:endParaRPr>
          </a:p>
        </p:txBody>
      </p:sp>
      <p:sp>
        <p:nvSpPr>
          <p:cNvPr id="42" name="Oval 18">
            <a:extLst>
              <a:ext uri="{FF2B5EF4-FFF2-40B4-BE49-F238E27FC236}">
                <a16:creationId xmlns:a16="http://schemas.microsoft.com/office/drawing/2014/main" id="{56C1505C-742F-D24E-BEED-529E90FC68A4}"/>
              </a:ext>
            </a:extLst>
          </p:cNvPr>
          <p:cNvSpPr>
            <a:spLocks noChangeAspect="1"/>
          </p:cNvSpPr>
          <p:nvPr/>
        </p:nvSpPr>
        <p:spPr>
          <a:xfrm>
            <a:off x="4514330" y="4543130"/>
            <a:ext cx="731520" cy="73152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A83346"/>
              </a:solidFill>
            </a:endParaRPr>
          </a:p>
        </p:txBody>
      </p:sp>
      <p:sp>
        <p:nvSpPr>
          <p:cNvPr id="43" name="Oval 19">
            <a:extLst>
              <a:ext uri="{FF2B5EF4-FFF2-40B4-BE49-F238E27FC236}">
                <a16:creationId xmlns:a16="http://schemas.microsoft.com/office/drawing/2014/main" id="{2D99C088-C262-104C-81DE-53D035235D5B}"/>
              </a:ext>
            </a:extLst>
          </p:cNvPr>
          <p:cNvSpPr>
            <a:spLocks noChangeAspect="1"/>
          </p:cNvSpPr>
          <p:nvPr/>
        </p:nvSpPr>
        <p:spPr>
          <a:xfrm>
            <a:off x="6243930" y="3050589"/>
            <a:ext cx="731520" cy="73152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A83346"/>
              </a:solidFill>
            </a:endParaRPr>
          </a:p>
        </p:txBody>
      </p:sp>
      <p:sp>
        <p:nvSpPr>
          <p:cNvPr id="44" name="Oval 24">
            <a:extLst>
              <a:ext uri="{FF2B5EF4-FFF2-40B4-BE49-F238E27FC236}">
                <a16:creationId xmlns:a16="http://schemas.microsoft.com/office/drawing/2014/main" id="{82C28C99-AF72-AC4E-B9B8-BF7FD4DF7E96}"/>
              </a:ext>
            </a:extLst>
          </p:cNvPr>
          <p:cNvSpPr>
            <a:spLocks noChangeAspect="1"/>
          </p:cNvSpPr>
          <p:nvPr/>
        </p:nvSpPr>
        <p:spPr>
          <a:xfrm>
            <a:off x="9703130" y="3050589"/>
            <a:ext cx="731520" cy="73152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A83346"/>
              </a:solidFill>
            </a:endParaRPr>
          </a:p>
        </p:txBody>
      </p:sp>
      <p:sp>
        <p:nvSpPr>
          <p:cNvPr id="45" name="Oval 33">
            <a:extLst>
              <a:ext uri="{FF2B5EF4-FFF2-40B4-BE49-F238E27FC236}">
                <a16:creationId xmlns:a16="http://schemas.microsoft.com/office/drawing/2014/main" id="{B56FD7EC-D5D3-1F45-B74A-B49C2925964A}"/>
              </a:ext>
            </a:extLst>
          </p:cNvPr>
          <p:cNvSpPr>
            <a:spLocks noChangeAspect="1"/>
          </p:cNvSpPr>
          <p:nvPr/>
        </p:nvSpPr>
        <p:spPr>
          <a:xfrm>
            <a:off x="7973530" y="4540347"/>
            <a:ext cx="731520" cy="73152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A83346"/>
              </a:solidFill>
            </a:endParaRPr>
          </a:p>
        </p:txBody>
      </p:sp>
      <p:sp>
        <p:nvSpPr>
          <p:cNvPr id="49" name="TextBox 8">
            <a:extLst>
              <a:ext uri="{FF2B5EF4-FFF2-40B4-BE49-F238E27FC236}">
                <a16:creationId xmlns:a16="http://schemas.microsoft.com/office/drawing/2014/main" id="{B255FE05-E010-C549-96C9-E13671A2B5E4}"/>
              </a:ext>
            </a:extLst>
          </p:cNvPr>
          <p:cNvSpPr txBox="1"/>
          <p:nvPr/>
        </p:nvSpPr>
        <p:spPr>
          <a:xfrm>
            <a:off x="1807316" y="2198286"/>
            <a:ext cx="2693569" cy="523220"/>
          </a:xfrm>
          <a:prstGeom prst="rect">
            <a:avLst/>
          </a:prstGeom>
          <a:noFill/>
          <a:ln>
            <a:noFill/>
          </a:ln>
        </p:spPr>
        <p:txBody>
          <a:bodyPr wrap="square" lIns="108000" rIns="108000" rtlCol="0">
            <a:spAutoFit/>
          </a:bodyPr>
          <a:lstStyle/>
          <a:p>
            <a:r>
              <a:rPr lang="it-IT" altLang="ko-KR" sz="2800" b="1" dirty="0">
                <a:solidFill>
                  <a:srgbClr val="A83346"/>
                </a:solidFill>
                <a:latin typeface="Century Schoolbook" panose="02040604050505020304" pitchFamily="18" charset="0"/>
                <a:cs typeface="Arial" pitchFamily="34" charset="0"/>
              </a:rPr>
              <a:t>Estendibilità</a:t>
            </a:r>
          </a:p>
        </p:txBody>
      </p:sp>
      <p:sp>
        <p:nvSpPr>
          <p:cNvPr id="50" name="TextBox 8">
            <a:extLst>
              <a:ext uri="{FF2B5EF4-FFF2-40B4-BE49-F238E27FC236}">
                <a16:creationId xmlns:a16="http://schemas.microsoft.com/office/drawing/2014/main" id="{6E836EFD-8E3A-0E47-974E-2090243FE625}"/>
              </a:ext>
            </a:extLst>
          </p:cNvPr>
          <p:cNvSpPr txBox="1"/>
          <p:nvPr/>
        </p:nvSpPr>
        <p:spPr>
          <a:xfrm>
            <a:off x="3819673" y="5710709"/>
            <a:ext cx="3597254" cy="523220"/>
          </a:xfrm>
          <a:prstGeom prst="rect">
            <a:avLst/>
          </a:prstGeom>
          <a:noFill/>
          <a:ln>
            <a:noFill/>
          </a:ln>
        </p:spPr>
        <p:txBody>
          <a:bodyPr wrap="square" lIns="108000" rIns="108000" rtlCol="0">
            <a:spAutoFit/>
          </a:bodyPr>
          <a:lstStyle/>
          <a:p>
            <a:r>
              <a:rPr lang="it-IT" altLang="ko-KR" sz="2800" b="1" dirty="0">
                <a:solidFill>
                  <a:srgbClr val="A83346"/>
                </a:solidFill>
                <a:latin typeface="Century Schoolbook" panose="02040604050505020304" pitchFamily="18" charset="0"/>
                <a:cs typeface="Arial" pitchFamily="34" charset="0"/>
              </a:rPr>
              <a:t>Modificabilità</a:t>
            </a:r>
          </a:p>
        </p:txBody>
      </p:sp>
      <p:sp>
        <p:nvSpPr>
          <p:cNvPr id="53" name="TextBox 8">
            <a:extLst>
              <a:ext uri="{FF2B5EF4-FFF2-40B4-BE49-F238E27FC236}">
                <a16:creationId xmlns:a16="http://schemas.microsoft.com/office/drawing/2014/main" id="{A992AC17-6185-5443-817B-C10D65F2F863}"/>
              </a:ext>
            </a:extLst>
          </p:cNvPr>
          <p:cNvSpPr txBox="1"/>
          <p:nvPr/>
        </p:nvSpPr>
        <p:spPr>
          <a:xfrm>
            <a:off x="5532730" y="2194032"/>
            <a:ext cx="2727680" cy="523220"/>
          </a:xfrm>
          <a:prstGeom prst="rect">
            <a:avLst/>
          </a:prstGeom>
          <a:noFill/>
          <a:ln>
            <a:noFill/>
          </a:ln>
        </p:spPr>
        <p:txBody>
          <a:bodyPr wrap="square" lIns="108000" rIns="108000" rtlCol="0">
            <a:spAutoFit/>
          </a:bodyPr>
          <a:lstStyle/>
          <a:p>
            <a:r>
              <a:rPr lang="it-IT" altLang="ko-KR" sz="2800" b="1" dirty="0">
                <a:solidFill>
                  <a:srgbClr val="A83346"/>
                </a:solidFill>
                <a:latin typeface="Century Schoolbook" panose="02040604050505020304" pitchFamily="18" charset="0"/>
                <a:cs typeface="Arial" pitchFamily="34" charset="0"/>
              </a:rPr>
              <a:t>Adattabilità</a:t>
            </a:r>
          </a:p>
        </p:txBody>
      </p:sp>
      <p:sp>
        <p:nvSpPr>
          <p:cNvPr id="54" name="TextBox 8">
            <a:extLst>
              <a:ext uri="{FF2B5EF4-FFF2-40B4-BE49-F238E27FC236}">
                <a16:creationId xmlns:a16="http://schemas.microsoft.com/office/drawing/2014/main" id="{23FD6DB9-6FB4-7342-A820-DED4096CFDAC}"/>
              </a:ext>
            </a:extLst>
          </p:cNvPr>
          <p:cNvSpPr txBox="1"/>
          <p:nvPr/>
        </p:nvSpPr>
        <p:spPr>
          <a:xfrm>
            <a:off x="7567349" y="5669562"/>
            <a:ext cx="2969348" cy="523220"/>
          </a:xfrm>
          <a:prstGeom prst="rect">
            <a:avLst/>
          </a:prstGeom>
          <a:noFill/>
          <a:ln>
            <a:noFill/>
          </a:ln>
        </p:spPr>
        <p:txBody>
          <a:bodyPr wrap="square" lIns="108000" rIns="108000" rtlCol="0">
            <a:spAutoFit/>
          </a:bodyPr>
          <a:lstStyle/>
          <a:p>
            <a:r>
              <a:rPr lang="it-IT" altLang="ko-KR" sz="2800" b="1" dirty="0">
                <a:solidFill>
                  <a:srgbClr val="A83346"/>
                </a:solidFill>
                <a:latin typeface="Century Schoolbook" panose="02040604050505020304" pitchFamily="18" charset="0"/>
                <a:cs typeface="Arial" pitchFamily="34" charset="0"/>
              </a:rPr>
              <a:t>Tracciabilità</a:t>
            </a:r>
          </a:p>
        </p:txBody>
      </p:sp>
      <p:sp>
        <p:nvSpPr>
          <p:cNvPr id="55" name="TextBox 8">
            <a:extLst>
              <a:ext uri="{FF2B5EF4-FFF2-40B4-BE49-F238E27FC236}">
                <a16:creationId xmlns:a16="http://schemas.microsoft.com/office/drawing/2014/main" id="{79895227-8AE6-0B4D-A1F7-4627F43FC49D}"/>
              </a:ext>
            </a:extLst>
          </p:cNvPr>
          <p:cNvSpPr txBox="1"/>
          <p:nvPr/>
        </p:nvSpPr>
        <p:spPr>
          <a:xfrm>
            <a:off x="9292255" y="2194974"/>
            <a:ext cx="2727680" cy="523220"/>
          </a:xfrm>
          <a:prstGeom prst="rect">
            <a:avLst/>
          </a:prstGeom>
          <a:noFill/>
          <a:ln>
            <a:noFill/>
          </a:ln>
        </p:spPr>
        <p:txBody>
          <a:bodyPr wrap="square" lIns="108000" rIns="108000" rtlCol="0">
            <a:spAutoFit/>
          </a:bodyPr>
          <a:lstStyle/>
          <a:p>
            <a:r>
              <a:rPr lang="it-IT" altLang="ko-KR" sz="2800" b="1" dirty="0">
                <a:solidFill>
                  <a:srgbClr val="A83346"/>
                </a:solidFill>
                <a:latin typeface="Century Schoolbook" panose="02040604050505020304" pitchFamily="18" charset="0"/>
                <a:cs typeface="Arial" pitchFamily="34" charset="0"/>
              </a:rPr>
              <a:t>Portabilità</a:t>
            </a:r>
          </a:p>
        </p:txBody>
      </p:sp>
      <p:sp>
        <p:nvSpPr>
          <p:cNvPr id="56" name="Oval 9">
            <a:extLst>
              <a:ext uri="{FF2B5EF4-FFF2-40B4-BE49-F238E27FC236}">
                <a16:creationId xmlns:a16="http://schemas.microsoft.com/office/drawing/2014/main" id="{12824ED2-78C0-8745-96B7-046B06FD592E}"/>
              </a:ext>
            </a:extLst>
          </p:cNvPr>
          <p:cNvSpPr>
            <a:spLocks noChangeAspect="1"/>
          </p:cNvSpPr>
          <p:nvPr/>
        </p:nvSpPr>
        <p:spPr>
          <a:xfrm>
            <a:off x="2777709" y="3062661"/>
            <a:ext cx="731520" cy="73152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A83346"/>
              </a:solidFill>
            </a:endParaRPr>
          </a:p>
        </p:txBody>
      </p:sp>
      <p:pic>
        <p:nvPicPr>
          <p:cNvPr id="58" name="Elemento grafico 57" descr="Flusso">
            <a:extLst>
              <a:ext uri="{FF2B5EF4-FFF2-40B4-BE49-F238E27FC236}">
                <a16:creationId xmlns:a16="http://schemas.microsoft.com/office/drawing/2014/main" id="{3A500D65-0F73-1F48-8294-B5792F9A47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2810" y="3129469"/>
            <a:ext cx="573760" cy="573760"/>
          </a:xfrm>
          <a:prstGeom prst="rect">
            <a:avLst/>
          </a:prstGeom>
        </p:spPr>
      </p:pic>
      <p:pic>
        <p:nvPicPr>
          <p:cNvPr id="62" name="Elemento grafico 61" descr="Internet">
            <a:extLst>
              <a:ext uri="{FF2B5EF4-FFF2-40B4-BE49-F238E27FC236}">
                <a16:creationId xmlns:a16="http://schemas.microsoft.com/office/drawing/2014/main" id="{47FB4745-1D84-3F41-9E70-44266AD1BC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2423" y="3142059"/>
            <a:ext cx="551955" cy="551955"/>
          </a:xfrm>
          <a:prstGeom prst="rect">
            <a:avLst/>
          </a:prstGeom>
        </p:spPr>
      </p:pic>
      <p:pic>
        <p:nvPicPr>
          <p:cNvPr id="63" name="Elemento grafico 62" descr="Gomma">
            <a:extLst>
              <a:ext uri="{FF2B5EF4-FFF2-40B4-BE49-F238E27FC236}">
                <a16:creationId xmlns:a16="http://schemas.microsoft.com/office/drawing/2014/main" id="{5FE45E3B-876E-C241-9EF5-524993B720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47774" y="4687906"/>
            <a:ext cx="464632" cy="464632"/>
          </a:xfrm>
          <a:prstGeom prst="rect">
            <a:avLst/>
          </a:prstGeom>
        </p:spPr>
      </p:pic>
      <p:pic>
        <p:nvPicPr>
          <p:cNvPr id="64" name="Elemento grafico 63" descr="Internet">
            <a:extLst>
              <a:ext uri="{FF2B5EF4-FFF2-40B4-BE49-F238E27FC236}">
                <a16:creationId xmlns:a16="http://schemas.microsoft.com/office/drawing/2014/main" id="{378187B9-3CA1-3743-AA27-2C84563857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7490" y="3152443"/>
            <a:ext cx="551955" cy="551955"/>
          </a:xfrm>
          <a:prstGeom prst="rect">
            <a:avLst/>
          </a:prstGeom>
        </p:spPr>
      </p:pic>
      <p:pic>
        <p:nvPicPr>
          <p:cNvPr id="65" name="Elemento grafico 64" descr="Impronte di scarpe">
            <a:extLst>
              <a:ext uri="{FF2B5EF4-FFF2-40B4-BE49-F238E27FC236}">
                <a16:creationId xmlns:a16="http://schemas.microsoft.com/office/drawing/2014/main" id="{54590DC2-406C-084D-BE9D-AB42555D2CA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77680" y="4647846"/>
            <a:ext cx="523220" cy="52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37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F61F5-45B1-45CA-9933-FDF3C239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378" y="452830"/>
            <a:ext cx="10986868" cy="1595284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DESIGN GOAL – Criteri di design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F241484-6A08-421E-9D67-8120DE99D4E7}"/>
              </a:ext>
            </a:extLst>
          </p:cNvPr>
          <p:cNvCxnSpPr>
            <a:cxnSpLocks/>
            <a:stCxn id="2" idx="1"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6908504-A27A-4D66-96A2-97A826C21E7D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2019/2020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23CA206D-A29D-0542-BD27-28EDD18FE818}"/>
              </a:ext>
            </a:extLst>
          </p:cNvPr>
          <p:cNvSpPr txBox="1"/>
          <p:nvPr/>
        </p:nvSpPr>
        <p:spPr>
          <a:xfrm>
            <a:off x="4546320" y="1326977"/>
            <a:ext cx="3751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>
                <a:solidFill>
                  <a:srgbClr val="A83346"/>
                </a:solidFill>
                <a:latin typeface="Century Schoolbook" panose="02040604050505020304" pitchFamily="18" charset="0"/>
                <a:cs typeface="Arial" pitchFamily="34" charset="0"/>
              </a:rPr>
              <a:t>Criteri di Utente</a:t>
            </a:r>
          </a:p>
        </p:txBody>
      </p:sp>
      <p:sp>
        <p:nvSpPr>
          <p:cNvPr id="43" name="Oval 19">
            <a:extLst>
              <a:ext uri="{FF2B5EF4-FFF2-40B4-BE49-F238E27FC236}">
                <a16:creationId xmlns:a16="http://schemas.microsoft.com/office/drawing/2014/main" id="{2D99C088-C262-104C-81DE-53D035235D5B}"/>
              </a:ext>
            </a:extLst>
          </p:cNvPr>
          <p:cNvSpPr>
            <a:spLocks noChangeAspect="1"/>
          </p:cNvSpPr>
          <p:nvPr/>
        </p:nvSpPr>
        <p:spPr>
          <a:xfrm>
            <a:off x="5191867" y="3002203"/>
            <a:ext cx="731520" cy="73152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A83346"/>
              </a:solidFill>
            </a:endParaRPr>
          </a:p>
        </p:txBody>
      </p:sp>
      <p:sp>
        <p:nvSpPr>
          <p:cNvPr id="44" name="Oval 24">
            <a:extLst>
              <a:ext uri="{FF2B5EF4-FFF2-40B4-BE49-F238E27FC236}">
                <a16:creationId xmlns:a16="http://schemas.microsoft.com/office/drawing/2014/main" id="{82C28C99-AF72-AC4E-B9B8-BF7FD4DF7E96}"/>
              </a:ext>
            </a:extLst>
          </p:cNvPr>
          <p:cNvSpPr>
            <a:spLocks noChangeAspect="1"/>
          </p:cNvSpPr>
          <p:nvPr/>
        </p:nvSpPr>
        <p:spPr>
          <a:xfrm>
            <a:off x="6901516" y="4279385"/>
            <a:ext cx="731520" cy="73152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A83346"/>
              </a:solidFill>
            </a:endParaRPr>
          </a:p>
        </p:txBody>
      </p:sp>
      <p:sp>
        <p:nvSpPr>
          <p:cNvPr id="53" name="TextBox 8">
            <a:extLst>
              <a:ext uri="{FF2B5EF4-FFF2-40B4-BE49-F238E27FC236}">
                <a16:creationId xmlns:a16="http://schemas.microsoft.com/office/drawing/2014/main" id="{A992AC17-6185-5443-817B-C10D65F2F863}"/>
              </a:ext>
            </a:extLst>
          </p:cNvPr>
          <p:cNvSpPr txBox="1"/>
          <p:nvPr/>
        </p:nvSpPr>
        <p:spPr>
          <a:xfrm>
            <a:off x="4874994" y="2421425"/>
            <a:ext cx="1547000" cy="523220"/>
          </a:xfrm>
          <a:prstGeom prst="rect">
            <a:avLst/>
          </a:prstGeom>
          <a:noFill/>
          <a:ln>
            <a:noFill/>
          </a:ln>
        </p:spPr>
        <p:txBody>
          <a:bodyPr wrap="square" lIns="108000" rIns="108000" rtlCol="0">
            <a:spAutoFit/>
          </a:bodyPr>
          <a:lstStyle/>
          <a:p>
            <a:r>
              <a:rPr lang="it-IT" altLang="ko-KR" sz="2800" b="1" dirty="0">
                <a:solidFill>
                  <a:srgbClr val="A83346"/>
                </a:solidFill>
                <a:latin typeface="Century Schoolbook" panose="02040604050505020304" pitchFamily="18" charset="0"/>
                <a:cs typeface="Arial" pitchFamily="34" charset="0"/>
              </a:rPr>
              <a:t>Utilità</a:t>
            </a:r>
          </a:p>
        </p:txBody>
      </p:sp>
      <p:sp>
        <p:nvSpPr>
          <p:cNvPr id="55" name="TextBox 8">
            <a:extLst>
              <a:ext uri="{FF2B5EF4-FFF2-40B4-BE49-F238E27FC236}">
                <a16:creationId xmlns:a16="http://schemas.microsoft.com/office/drawing/2014/main" id="{79895227-8AE6-0B4D-A1F7-4627F43FC49D}"/>
              </a:ext>
            </a:extLst>
          </p:cNvPr>
          <p:cNvSpPr txBox="1"/>
          <p:nvPr/>
        </p:nvSpPr>
        <p:spPr>
          <a:xfrm>
            <a:off x="6233636" y="5007803"/>
            <a:ext cx="2067279" cy="523220"/>
          </a:xfrm>
          <a:prstGeom prst="rect">
            <a:avLst/>
          </a:prstGeom>
          <a:noFill/>
          <a:ln>
            <a:noFill/>
          </a:ln>
        </p:spPr>
        <p:txBody>
          <a:bodyPr wrap="square" lIns="108000" rIns="108000" rtlCol="0">
            <a:spAutoFit/>
          </a:bodyPr>
          <a:lstStyle/>
          <a:p>
            <a:pPr algn="ctr"/>
            <a:r>
              <a:rPr lang="it-IT" altLang="ko-KR" sz="2800" b="1" dirty="0">
                <a:solidFill>
                  <a:srgbClr val="A83346"/>
                </a:solidFill>
                <a:latin typeface="Century Schoolbook" panose="02040604050505020304" pitchFamily="18" charset="0"/>
                <a:cs typeface="Arial" pitchFamily="34" charset="0"/>
              </a:rPr>
              <a:t>Usabilità</a:t>
            </a:r>
          </a:p>
        </p:txBody>
      </p:sp>
      <p:pic>
        <p:nvPicPr>
          <p:cNvPr id="4" name="Elemento grafico 3" descr="Crescita aziendale">
            <a:extLst>
              <a:ext uri="{FF2B5EF4-FFF2-40B4-BE49-F238E27FC236}">
                <a16:creationId xmlns:a16="http://schemas.microsoft.com/office/drawing/2014/main" id="{8DCCBBC8-2BAC-A14B-9772-ABE843335C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5565" y="3056773"/>
            <a:ext cx="647822" cy="647822"/>
          </a:xfrm>
          <a:prstGeom prst="rect">
            <a:avLst/>
          </a:prstGeom>
        </p:spPr>
      </p:pic>
      <p:pic>
        <p:nvPicPr>
          <p:cNvPr id="6" name="Elemento grafico 5" descr="Programmatore">
            <a:extLst>
              <a:ext uri="{FF2B5EF4-FFF2-40B4-BE49-F238E27FC236}">
                <a16:creationId xmlns:a16="http://schemas.microsoft.com/office/drawing/2014/main" id="{C6B756F5-FF84-2044-95C4-19E37559F6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4375" y="4232725"/>
            <a:ext cx="684851" cy="684851"/>
          </a:xfrm>
          <a:prstGeom prst="rect">
            <a:avLst/>
          </a:prstGeom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1CD84D7D-89E9-4E91-B0D5-08166396E775}"/>
              </a:ext>
            </a:extLst>
          </p:cNvPr>
          <p:cNvSpPr/>
          <p:nvPr/>
        </p:nvSpPr>
        <p:spPr>
          <a:xfrm rot="10800000">
            <a:off x="4693261" y="3835247"/>
            <a:ext cx="1728733" cy="256208"/>
          </a:xfrm>
          <a:custGeom>
            <a:avLst/>
            <a:gdLst/>
            <a:ahLst/>
            <a:cxnLst/>
            <a:rect l="l" t="t" r="r" b="b"/>
            <a:pathLst>
              <a:path w="1008112" h="256208">
                <a:moveTo>
                  <a:pt x="0" y="0"/>
                </a:moveTo>
                <a:lnTo>
                  <a:pt x="1008112" y="0"/>
                </a:lnTo>
                <a:lnTo>
                  <a:pt x="1008112" y="144016"/>
                </a:lnTo>
                <a:lnTo>
                  <a:pt x="569127" y="144016"/>
                </a:lnTo>
                <a:lnTo>
                  <a:pt x="504055" y="256208"/>
                </a:lnTo>
                <a:lnTo>
                  <a:pt x="438984" y="144016"/>
                </a:lnTo>
                <a:lnTo>
                  <a:pt x="0" y="144016"/>
                </a:lnTo>
                <a:close/>
              </a:path>
            </a:pathLst>
          </a:custGeom>
          <a:solidFill>
            <a:srgbClr val="A83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A83346"/>
              </a:solidFill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C5B6A71B-3AC4-4BC8-AD6B-35F09C7F64D9}"/>
              </a:ext>
            </a:extLst>
          </p:cNvPr>
          <p:cNvSpPr/>
          <p:nvPr/>
        </p:nvSpPr>
        <p:spPr>
          <a:xfrm>
            <a:off x="6412435" y="3948551"/>
            <a:ext cx="1728733" cy="256208"/>
          </a:xfrm>
          <a:custGeom>
            <a:avLst/>
            <a:gdLst/>
            <a:ahLst/>
            <a:cxnLst/>
            <a:rect l="l" t="t" r="r" b="b"/>
            <a:pathLst>
              <a:path w="1008112" h="256208">
                <a:moveTo>
                  <a:pt x="0" y="0"/>
                </a:moveTo>
                <a:lnTo>
                  <a:pt x="1008112" y="0"/>
                </a:lnTo>
                <a:lnTo>
                  <a:pt x="1008112" y="144016"/>
                </a:lnTo>
                <a:lnTo>
                  <a:pt x="569127" y="144016"/>
                </a:lnTo>
                <a:lnTo>
                  <a:pt x="504055" y="256208"/>
                </a:lnTo>
                <a:lnTo>
                  <a:pt x="438984" y="144016"/>
                </a:lnTo>
                <a:lnTo>
                  <a:pt x="0" y="144016"/>
                </a:lnTo>
                <a:close/>
              </a:path>
            </a:pathLst>
          </a:custGeom>
          <a:solidFill>
            <a:srgbClr val="A83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A833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326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F61F5-45B1-45CA-9933-FDF3C239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378" y="452830"/>
            <a:ext cx="10986868" cy="1595284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ARCHITETTURA – Sistema proposto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F241484-6A08-421E-9D67-8120DE99D4E7}"/>
              </a:ext>
            </a:extLst>
          </p:cNvPr>
          <p:cNvCxnSpPr>
            <a:cxnSpLocks/>
            <a:stCxn id="2" idx="1"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6908504-A27A-4D66-96A2-97A826C21E7D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2019/2020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E0F71FE4-2ED1-EE40-B1D7-38B353891FCD}"/>
              </a:ext>
            </a:extLst>
          </p:cNvPr>
          <p:cNvSpPr/>
          <p:nvPr/>
        </p:nvSpPr>
        <p:spPr>
          <a:xfrm>
            <a:off x="11021567" y="1464870"/>
            <a:ext cx="962123" cy="313932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it-IT" sz="6600" dirty="0">
                <a:ln w="0">
                  <a:solidFill>
                    <a:srgbClr val="1277A6"/>
                  </a:solidFill>
                </a:ln>
                <a:solidFill>
                  <a:srgbClr val="A8334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</a:t>
            </a:r>
          </a:p>
          <a:p>
            <a:pPr algn="ctr"/>
            <a:r>
              <a:rPr lang="it-IT" sz="6600" dirty="0">
                <a:ln w="0">
                  <a:solidFill>
                    <a:srgbClr val="1277A6"/>
                  </a:solidFill>
                </a:ln>
                <a:solidFill>
                  <a:srgbClr val="A8334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</a:t>
            </a:r>
          </a:p>
          <a:p>
            <a:pPr algn="ctr"/>
            <a:r>
              <a:rPr lang="it-IT" sz="6600" dirty="0">
                <a:ln w="0">
                  <a:solidFill>
                    <a:srgbClr val="1277A6"/>
                  </a:solidFill>
                </a:ln>
                <a:solidFill>
                  <a:srgbClr val="A8334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</a:t>
            </a:r>
          </a:p>
        </p:txBody>
      </p:sp>
      <p:pic>
        <p:nvPicPr>
          <p:cNvPr id="8" name="Immagine 7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7C3B6B0-B59D-2D4A-A7E5-29547CB7B99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111" y="1466345"/>
            <a:ext cx="5324293" cy="4306187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9B690E1D-FDE2-CD42-A8CD-9B6BC6ED8763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6461836" y="2048114"/>
            <a:ext cx="740115" cy="0"/>
          </a:xfrm>
          <a:prstGeom prst="straightConnector1">
            <a:avLst/>
          </a:prstGeom>
          <a:ln>
            <a:solidFill>
              <a:srgbClr val="96BA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>
            <a:extLst>
              <a:ext uri="{FF2B5EF4-FFF2-40B4-BE49-F238E27FC236}">
                <a16:creationId xmlns:a16="http://schemas.microsoft.com/office/drawing/2014/main" id="{A369068F-750D-F84F-8E7D-833A61B81C57}"/>
              </a:ext>
            </a:extLst>
          </p:cNvPr>
          <p:cNvSpPr/>
          <p:nvPr/>
        </p:nvSpPr>
        <p:spPr>
          <a:xfrm>
            <a:off x="7201951" y="1786504"/>
            <a:ext cx="33890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2800" dirty="0">
                <a:ln w="0"/>
                <a:solidFill>
                  <a:srgbClr val="093B5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Presentation </a:t>
            </a:r>
            <a:r>
              <a:rPr lang="it-IT" sz="2800" dirty="0" err="1">
                <a:ln w="0"/>
                <a:solidFill>
                  <a:srgbClr val="093B5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Layer</a:t>
            </a:r>
            <a:endParaRPr lang="it-IT" sz="2800" dirty="0">
              <a:ln w="19050">
                <a:solidFill>
                  <a:schemeClr val="bg1">
                    <a:lumMod val="95000"/>
                  </a:schemeClr>
                </a:solidFill>
                <a:prstDash val="solid"/>
              </a:ln>
              <a:solidFill>
                <a:srgbClr val="093B53"/>
              </a:solidFill>
              <a:latin typeface="Century Schoolbook" panose="02040604050505020304" pitchFamily="18" charset="0"/>
              <a:cs typeface="Browallia New" panose="020B0502040204020203" pitchFamily="34" charset="-34"/>
            </a:endParaRP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B54C6448-1294-F140-8F10-97836D501750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512470" y="3554301"/>
            <a:ext cx="360204" cy="0"/>
          </a:xfrm>
          <a:prstGeom prst="straightConnector1">
            <a:avLst/>
          </a:prstGeom>
          <a:ln>
            <a:solidFill>
              <a:srgbClr val="96BA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tangolo 15">
            <a:extLst>
              <a:ext uri="{FF2B5EF4-FFF2-40B4-BE49-F238E27FC236}">
                <a16:creationId xmlns:a16="http://schemas.microsoft.com/office/drawing/2014/main" id="{9AFAA122-B3EB-AE41-B479-CB100FBC317A}"/>
              </a:ext>
            </a:extLst>
          </p:cNvPr>
          <p:cNvSpPr/>
          <p:nvPr/>
        </p:nvSpPr>
        <p:spPr>
          <a:xfrm>
            <a:off x="6872674" y="3292691"/>
            <a:ext cx="41488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2800" dirty="0">
                <a:ln w="0"/>
                <a:solidFill>
                  <a:srgbClr val="093B5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Application </a:t>
            </a:r>
            <a:r>
              <a:rPr lang="it-IT" sz="2800" dirty="0" err="1">
                <a:ln w="0"/>
                <a:solidFill>
                  <a:srgbClr val="093B5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Logic</a:t>
            </a:r>
            <a:r>
              <a:rPr lang="it-IT" sz="2800" dirty="0">
                <a:ln w="0"/>
                <a:solidFill>
                  <a:srgbClr val="093B5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 </a:t>
            </a:r>
            <a:r>
              <a:rPr lang="it-IT" sz="2800" dirty="0" err="1">
                <a:ln w="0"/>
                <a:solidFill>
                  <a:srgbClr val="093B5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Layer</a:t>
            </a:r>
            <a:endParaRPr lang="it-IT" sz="2800" dirty="0">
              <a:ln w="19050">
                <a:solidFill>
                  <a:schemeClr val="bg1">
                    <a:lumMod val="95000"/>
                  </a:schemeClr>
                </a:solidFill>
                <a:prstDash val="solid"/>
              </a:ln>
              <a:solidFill>
                <a:srgbClr val="093B53"/>
              </a:solidFill>
              <a:latin typeface="Century Schoolbook" panose="02040604050505020304" pitchFamily="18" charset="0"/>
              <a:cs typeface="Browallia New" panose="020B0502040204020203" pitchFamily="34" charset="-34"/>
            </a:endParaRP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425663CC-7295-0B4E-A42A-DB72B9B76AFA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512470" y="4976362"/>
            <a:ext cx="1398144" cy="0"/>
          </a:xfrm>
          <a:prstGeom prst="straightConnector1">
            <a:avLst/>
          </a:prstGeom>
          <a:ln>
            <a:solidFill>
              <a:srgbClr val="96BA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tangolo 18">
            <a:extLst>
              <a:ext uri="{FF2B5EF4-FFF2-40B4-BE49-F238E27FC236}">
                <a16:creationId xmlns:a16="http://schemas.microsoft.com/office/drawing/2014/main" id="{2BE4F5C9-CD8F-1146-A7CA-E4EB7E55FF0D}"/>
              </a:ext>
            </a:extLst>
          </p:cNvPr>
          <p:cNvSpPr/>
          <p:nvPr/>
        </p:nvSpPr>
        <p:spPr>
          <a:xfrm>
            <a:off x="7910614" y="4714752"/>
            <a:ext cx="20730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2800" dirty="0">
                <a:ln w="0"/>
                <a:solidFill>
                  <a:srgbClr val="093B5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Data </a:t>
            </a:r>
            <a:r>
              <a:rPr lang="it-IT" sz="2800" dirty="0" err="1">
                <a:ln w="0"/>
                <a:solidFill>
                  <a:srgbClr val="093B5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Layer</a:t>
            </a:r>
            <a:endParaRPr lang="it-IT" sz="2800" dirty="0">
              <a:ln w="19050">
                <a:solidFill>
                  <a:schemeClr val="bg1">
                    <a:lumMod val="95000"/>
                  </a:schemeClr>
                </a:solidFill>
                <a:prstDash val="solid"/>
              </a:ln>
              <a:solidFill>
                <a:srgbClr val="093B53"/>
              </a:solidFill>
              <a:latin typeface="Century Schoolbook" panose="02040604050505020304" pitchFamily="18" charset="0"/>
              <a:cs typeface="Browallia New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50962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F61F5-45B1-45CA-9933-FDF3C239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378" y="452830"/>
            <a:ext cx="10658622" cy="1595284"/>
          </a:xfrm>
        </p:spPr>
        <p:txBody>
          <a:bodyPr>
            <a:normAutofit/>
          </a:bodyPr>
          <a:lstStyle/>
          <a:p>
            <a:r>
              <a:rPr lang="it-IT" sz="2800" dirty="0">
                <a:solidFill>
                  <a:srgbClr val="C00000"/>
                </a:solidFill>
                <a:latin typeface="Century Schoolbook" panose="02040604050505020304" pitchFamily="18" charset="0"/>
              </a:rPr>
              <a:t>ARCHITETTURA – Mappatura HARDWARE/SOFTWARE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F241484-6A08-421E-9D67-8120DE99D4E7}"/>
              </a:ext>
            </a:extLst>
          </p:cNvPr>
          <p:cNvCxnSpPr>
            <a:cxnSpLocks/>
            <a:stCxn id="2" idx="1"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6908504-A27A-4D66-96A2-97A826C21E7D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2019/2020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AEB1632-3A8F-3A4F-BDA8-D430A709213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019" y="1520056"/>
            <a:ext cx="6339962" cy="299255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48DE1EC-C016-B34F-91DA-D28E80692EEB}"/>
              </a:ext>
            </a:extLst>
          </p:cNvPr>
          <p:cNvSpPr txBox="1"/>
          <p:nvPr/>
        </p:nvSpPr>
        <p:spPr>
          <a:xfrm>
            <a:off x="1270660" y="4927842"/>
            <a:ext cx="10486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286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E0000"/>
                </a:solidFill>
                <a:latin typeface="Century Schoolbook" pitchFamily="18" charset="0"/>
              </a:rPr>
              <a:t>Client</a:t>
            </a:r>
            <a:r>
              <a:rPr lang="en-US" dirty="0">
                <a:solidFill>
                  <a:srgbClr val="7E0000"/>
                </a:solidFill>
                <a:latin typeface="Century Schoolbook" pitchFamily="18" charset="0"/>
              </a:rPr>
              <a:t>: un </a:t>
            </a:r>
            <a:r>
              <a:rPr lang="en-US" dirty="0" err="1">
                <a:solidFill>
                  <a:srgbClr val="7E0000"/>
                </a:solidFill>
                <a:latin typeface="Century Schoolbook" pitchFamily="18" charset="0"/>
              </a:rPr>
              <a:t>qualsiasi</a:t>
            </a:r>
            <a:r>
              <a:rPr lang="en-US" dirty="0">
                <a:solidFill>
                  <a:srgbClr val="7E0000"/>
                </a:solidFill>
                <a:latin typeface="Century Schoolbook" pitchFamily="18" charset="0"/>
              </a:rPr>
              <a:t> </a:t>
            </a:r>
            <a:r>
              <a:rPr lang="en-US" dirty="0" err="1">
                <a:solidFill>
                  <a:srgbClr val="7E0000"/>
                </a:solidFill>
                <a:latin typeface="Century Schoolbook" pitchFamily="18" charset="0"/>
              </a:rPr>
              <a:t>sistema</a:t>
            </a:r>
            <a:r>
              <a:rPr lang="en-US" dirty="0">
                <a:solidFill>
                  <a:srgbClr val="7E0000"/>
                </a:solidFill>
                <a:latin typeface="Century Schoolbook" pitchFamily="18" charset="0"/>
              </a:rPr>
              <a:t> </a:t>
            </a:r>
            <a:r>
              <a:rPr lang="en-US" dirty="0" err="1">
                <a:solidFill>
                  <a:srgbClr val="7E0000"/>
                </a:solidFill>
                <a:latin typeface="Century Schoolbook" pitchFamily="18" charset="0"/>
              </a:rPr>
              <a:t>che</a:t>
            </a:r>
            <a:r>
              <a:rPr lang="en-US" dirty="0">
                <a:solidFill>
                  <a:srgbClr val="7E0000"/>
                </a:solidFill>
                <a:latin typeface="Century Schoolbook" pitchFamily="18" charset="0"/>
              </a:rPr>
              <a:t> </a:t>
            </a:r>
            <a:r>
              <a:rPr lang="en-US" dirty="0" err="1">
                <a:solidFill>
                  <a:srgbClr val="7E0000"/>
                </a:solidFill>
                <a:latin typeface="Century Schoolbook" pitchFamily="18" charset="0"/>
              </a:rPr>
              <a:t>esegue</a:t>
            </a:r>
            <a:r>
              <a:rPr lang="en-US" dirty="0">
                <a:solidFill>
                  <a:srgbClr val="7E0000"/>
                </a:solidFill>
                <a:latin typeface="Century Schoolbook" pitchFamily="18" charset="0"/>
              </a:rPr>
              <a:t> </a:t>
            </a:r>
            <a:r>
              <a:rPr lang="en-US" dirty="0" err="1">
                <a:solidFill>
                  <a:srgbClr val="7E0000"/>
                </a:solidFill>
                <a:latin typeface="Century Schoolbook" pitchFamily="18" charset="0"/>
              </a:rPr>
              <a:t>il</a:t>
            </a:r>
            <a:r>
              <a:rPr lang="en-US" dirty="0">
                <a:solidFill>
                  <a:srgbClr val="7E0000"/>
                </a:solidFill>
                <a:latin typeface="Century Schoolbook" pitchFamily="18" charset="0"/>
              </a:rPr>
              <a:t> browser </a:t>
            </a:r>
            <a:r>
              <a:rPr lang="en-US" dirty="0" err="1">
                <a:solidFill>
                  <a:srgbClr val="7E0000"/>
                </a:solidFill>
                <a:latin typeface="Century Schoolbook" pitchFamily="18" charset="0"/>
              </a:rPr>
              <a:t>tramite</a:t>
            </a:r>
            <a:r>
              <a:rPr lang="en-US" dirty="0">
                <a:solidFill>
                  <a:srgbClr val="7E0000"/>
                </a:solidFill>
                <a:latin typeface="Century Schoolbook" pitchFamily="18" charset="0"/>
              </a:rPr>
              <a:t> </a:t>
            </a:r>
            <a:r>
              <a:rPr lang="en-US" dirty="0" err="1">
                <a:solidFill>
                  <a:srgbClr val="7E0000"/>
                </a:solidFill>
                <a:latin typeface="Century Schoolbook" pitchFamily="18" charset="0"/>
              </a:rPr>
              <a:t>il</a:t>
            </a:r>
            <a:r>
              <a:rPr lang="en-US" dirty="0">
                <a:solidFill>
                  <a:srgbClr val="7E0000"/>
                </a:solidFill>
                <a:latin typeface="Century Schoolbook" pitchFamily="18" charset="0"/>
              </a:rPr>
              <a:t> quale </a:t>
            </a:r>
            <a:r>
              <a:rPr lang="en-US" dirty="0" err="1">
                <a:solidFill>
                  <a:srgbClr val="7E0000"/>
                </a:solidFill>
                <a:latin typeface="Century Schoolbook" pitchFamily="18" charset="0"/>
              </a:rPr>
              <a:t>si</a:t>
            </a:r>
            <a:r>
              <a:rPr lang="en-US" dirty="0">
                <a:solidFill>
                  <a:srgbClr val="7E0000"/>
                </a:solidFill>
                <a:latin typeface="Century Schoolbook" pitchFamily="18" charset="0"/>
              </a:rPr>
              <a:t> accede al </a:t>
            </a:r>
            <a:r>
              <a:rPr lang="en-US" dirty="0" err="1">
                <a:solidFill>
                  <a:srgbClr val="7E0000"/>
                </a:solidFill>
                <a:latin typeface="Century Schoolbook" pitchFamily="18" charset="0"/>
              </a:rPr>
              <a:t>sito</a:t>
            </a:r>
            <a:r>
              <a:rPr lang="en-US" dirty="0">
                <a:solidFill>
                  <a:srgbClr val="7E0000"/>
                </a:solidFill>
                <a:latin typeface="Century Schoolbook" pitchFamily="18" charset="0"/>
              </a:rPr>
              <a:t> web </a:t>
            </a:r>
            <a:r>
              <a:rPr lang="en-US" dirty="0" err="1">
                <a:solidFill>
                  <a:srgbClr val="7E0000"/>
                </a:solidFill>
                <a:latin typeface="Century Schoolbook" pitchFamily="18" charset="0"/>
              </a:rPr>
              <a:t>NashiraCustomGuitars</a:t>
            </a:r>
            <a:endParaRPr lang="en-US" dirty="0">
              <a:solidFill>
                <a:srgbClr val="7E0000"/>
              </a:solidFill>
              <a:latin typeface="Century Schoolbook" pitchFamily="18" charset="0"/>
            </a:endParaRPr>
          </a:p>
          <a:p>
            <a:pPr marL="269875" indent="-2286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E0000"/>
                </a:solidFill>
                <a:latin typeface="Century Schoolbook" pitchFamily="18" charset="0"/>
              </a:rPr>
              <a:t>Server</a:t>
            </a:r>
            <a:r>
              <a:rPr lang="en-US" dirty="0">
                <a:solidFill>
                  <a:srgbClr val="7E0000"/>
                </a:solidFill>
                <a:latin typeface="Century Schoolbook" pitchFamily="18" charset="0"/>
              </a:rPr>
              <a:t>: </a:t>
            </a:r>
            <a:r>
              <a:rPr lang="en-US" dirty="0" err="1">
                <a:solidFill>
                  <a:srgbClr val="7E0000"/>
                </a:solidFill>
                <a:latin typeface="Century Schoolbook" pitchFamily="18" charset="0"/>
              </a:rPr>
              <a:t>Rappresenta</a:t>
            </a:r>
            <a:r>
              <a:rPr lang="en-US" dirty="0">
                <a:solidFill>
                  <a:srgbClr val="7E0000"/>
                </a:solidFill>
                <a:latin typeface="Century Schoolbook" pitchFamily="18" charset="0"/>
              </a:rPr>
              <a:t> </a:t>
            </a:r>
            <a:r>
              <a:rPr lang="en-US" dirty="0" err="1">
                <a:solidFill>
                  <a:srgbClr val="7E0000"/>
                </a:solidFill>
                <a:latin typeface="Century Schoolbook" pitchFamily="18" charset="0"/>
              </a:rPr>
              <a:t>il</a:t>
            </a:r>
            <a:r>
              <a:rPr lang="en-US" dirty="0">
                <a:solidFill>
                  <a:srgbClr val="7E0000"/>
                </a:solidFill>
                <a:latin typeface="Century Schoolbook" pitchFamily="18" charset="0"/>
              </a:rPr>
              <a:t> Server </a:t>
            </a:r>
            <a:r>
              <a:rPr lang="en-US" dirty="0" err="1">
                <a:solidFill>
                  <a:srgbClr val="7E0000"/>
                </a:solidFill>
                <a:latin typeface="Century Schoolbook" pitchFamily="18" charset="0"/>
              </a:rPr>
              <a:t>che</a:t>
            </a:r>
            <a:r>
              <a:rPr lang="en-US" dirty="0">
                <a:solidFill>
                  <a:srgbClr val="7E0000"/>
                </a:solidFill>
                <a:latin typeface="Century Schoolbook" pitchFamily="18" charset="0"/>
              </a:rPr>
              <a:t> </a:t>
            </a:r>
            <a:r>
              <a:rPr lang="en-US" dirty="0" err="1">
                <a:solidFill>
                  <a:srgbClr val="7E0000"/>
                </a:solidFill>
                <a:latin typeface="Century Schoolbook" pitchFamily="18" charset="0"/>
              </a:rPr>
              <a:t>gestisce</a:t>
            </a:r>
            <a:r>
              <a:rPr lang="en-US" dirty="0">
                <a:solidFill>
                  <a:srgbClr val="7E0000"/>
                </a:solidFill>
                <a:latin typeface="Century Schoolbook" pitchFamily="18" charset="0"/>
              </a:rPr>
              <a:t> le </a:t>
            </a:r>
            <a:r>
              <a:rPr lang="en-US" dirty="0" err="1">
                <a:solidFill>
                  <a:srgbClr val="7E0000"/>
                </a:solidFill>
                <a:latin typeface="Century Schoolbook" pitchFamily="18" charset="0"/>
              </a:rPr>
              <a:t>elaborazioni</a:t>
            </a:r>
            <a:r>
              <a:rPr lang="en-US" dirty="0">
                <a:solidFill>
                  <a:srgbClr val="7E0000"/>
                </a:solidFill>
                <a:latin typeface="Century Schoolbook" pitchFamily="18" charset="0"/>
              </a:rPr>
              <a:t> </a:t>
            </a:r>
            <a:r>
              <a:rPr lang="en-US" dirty="0" err="1">
                <a:solidFill>
                  <a:srgbClr val="7E0000"/>
                </a:solidFill>
                <a:latin typeface="Century Schoolbook" pitchFamily="18" charset="0"/>
              </a:rPr>
              <a:t>lato</a:t>
            </a:r>
            <a:r>
              <a:rPr lang="en-US" dirty="0">
                <a:solidFill>
                  <a:srgbClr val="7E0000"/>
                </a:solidFill>
                <a:latin typeface="Century Schoolbook" pitchFamily="18" charset="0"/>
              </a:rPr>
              <a:t> server e la </a:t>
            </a:r>
            <a:r>
              <a:rPr lang="en-US" dirty="0" err="1">
                <a:solidFill>
                  <a:srgbClr val="7E0000"/>
                </a:solidFill>
                <a:latin typeface="Century Schoolbook" pitchFamily="18" charset="0"/>
              </a:rPr>
              <a:t>logica</a:t>
            </a:r>
            <a:r>
              <a:rPr lang="en-US" dirty="0">
                <a:solidFill>
                  <a:srgbClr val="7E0000"/>
                </a:solidFill>
                <a:latin typeface="Century Schoolbook" pitchFamily="18" charset="0"/>
              </a:rPr>
              <a:t> </a:t>
            </a:r>
            <a:r>
              <a:rPr lang="en-US" dirty="0" err="1">
                <a:solidFill>
                  <a:srgbClr val="7E0000"/>
                </a:solidFill>
                <a:latin typeface="Century Schoolbook" pitchFamily="18" charset="0"/>
              </a:rPr>
              <a:t>dell'applicazione</a:t>
            </a:r>
            <a:r>
              <a:rPr lang="en-US" dirty="0">
                <a:solidFill>
                  <a:srgbClr val="7E0000"/>
                </a:solidFill>
                <a:latin typeface="Century Schoolbook" pitchFamily="18" charset="0"/>
              </a:rPr>
              <a:t>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E0000"/>
                </a:solidFill>
                <a:latin typeface="Century Schoolbook" pitchFamily="18" charset="0"/>
              </a:rPr>
              <a:t>Database</a:t>
            </a:r>
            <a:r>
              <a:rPr lang="en-US" dirty="0">
                <a:solidFill>
                  <a:srgbClr val="7E0000"/>
                </a:solidFill>
                <a:latin typeface="Century Schoolbook" pitchFamily="18" charset="0"/>
              </a:rPr>
              <a:t>: </a:t>
            </a:r>
            <a:r>
              <a:rPr lang="en-US" dirty="0" err="1">
                <a:solidFill>
                  <a:srgbClr val="7E0000"/>
                </a:solidFill>
                <a:latin typeface="Century Schoolbook" pitchFamily="18" charset="0"/>
              </a:rPr>
              <a:t>Usa</a:t>
            </a:r>
            <a:r>
              <a:rPr lang="en-US" dirty="0">
                <a:solidFill>
                  <a:srgbClr val="7E0000"/>
                </a:solidFill>
                <a:latin typeface="Century Schoolbook" pitchFamily="18" charset="0"/>
              </a:rPr>
              <a:t> un DBMS per la </a:t>
            </a:r>
            <a:r>
              <a:rPr lang="en-US" dirty="0" err="1">
                <a:solidFill>
                  <a:srgbClr val="7E0000"/>
                </a:solidFill>
                <a:latin typeface="Century Schoolbook" pitchFamily="18" charset="0"/>
              </a:rPr>
              <a:t>gestione</a:t>
            </a:r>
            <a:r>
              <a:rPr lang="en-US" dirty="0">
                <a:solidFill>
                  <a:srgbClr val="7E0000"/>
                </a:solidFill>
                <a:latin typeface="Century Schoolbook" pitchFamily="18" charset="0"/>
              </a:rPr>
              <a:t> </a:t>
            </a:r>
            <a:r>
              <a:rPr lang="en-US" dirty="0" err="1">
                <a:solidFill>
                  <a:srgbClr val="7E0000"/>
                </a:solidFill>
                <a:latin typeface="Century Schoolbook" pitchFamily="18" charset="0"/>
              </a:rPr>
              <a:t>dei</a:t>
            </a:r>
            <a:r>
              <a:rPr lang="en-US" dirty="0">
                <a:solidFill>
                  <a:srgbClr val="7E0000"/>
                </a:solidFill>
                <a:latin typeface="Century Schoolbook" pitchFamily="18" charset="0"/>
              </a:rPr>
              <a:t> </a:t>
            </a:r>
            <a:r>
              <a:rPr lang="en-US" dirty="0" err="1">
                <a:solidFill>
                  <a:srgbClr val="7E0000"/>
                </a:solidFill>
                <a:latin typeface="Century Schoolbook" pitchFamily="18" charset="0"/>
              </a:rPr>
              <a:t>dati</a:t>
            </a:r>
            <a:r>
              <a:rPr lang="en-US" dirty="0">
                <a:solidFill>
                  <a:srgbClr val="7E0000"/>
                </a:solidFill>
                <a:latin typeface="Century Schoolbook" pitchFamily="18" charset="0"/>
              </a:rPr>
              <a:t> </a:t>
            </a:r>
            <a:r>
              <a:rPr lang="en-US" dirty="0" err="1">
                <a:solidFill>
                  <a:srgbClr val="7E0000"/>
                </a:solidFill>
                <a:latin typeface="Century Schoolbook" pitchFamily="18" charset="0"/>
              </a:rPr>
              <a:t>persistenti</a:t>
            </a:r>
            <a:r>
              <a:rPr lang="en-US" dirty="0">
                <a:solidFill>
                  <a:srgbClr val="7E0000"/>
                </a:solidFill>
                <a:latin typeface="Century Schoolbook" pitchFamily="18" charset="0"/>
              </a:rPr>
              <a:t>.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71649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F61F5-45B1-45CA-9933-FDF3C239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378" y="452830"/>
            <a:ext cx="10986868" cy="1595284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ARCHITETTURA – Gestione dei dati persistenti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F241484-6A08-421E-9D67-8120DE99D4E7}"/>
              </a:ext>
            </a:extLst>
          </p:cNvPr>
          <p:cNvCxnSpPr>
            <a:cxnSpLocks/>
            <a:stCxn id="2" idx="1"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6908504-A27A-4D66-96A2-97A826C21E7D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2019/2020</a:t>
            </a:r>
          </a:p>
        </p:txBody>
      </p:sp>
      <p:pic>
        <p:nvPicPr>
          <p:cNvPr id="13" name="Immagine 12" descr="C:\Users\mario\AppData\Local\Microsoft\Windows\INetCache\Content.MSO\CBAF5457.tmp">
            <a:extLst>
              <a:ext uri="{FF2B5EF4-FFF2-40B4-BE49-F238E27FC236}">
                <a16:creationId xmlns:a16="http://schemas.microsoft.com/office/drawing/2014/main" id="{D5DB23F1-6052-4742-9EEB-7723F1F5A7F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378" y="1603173"/>
            <a:ext cx="9807557" cy="45957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120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F61F5-45B1-45CA-9933-FDF3C239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378" y="452830"/>
            <a:ext cx="10986868" cy="1595284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SICUREZZA – Struttura entità relazioni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F241484-6A08-421E-9D67-8120DE99D4E7}"/>
              </a:ext>
            </a:extLst>
          </p:cNvPr>
          <p:cNvCxnSpPr>
            <a:cxnSpLocks/>
            <a:stCxn id="2" idx="1"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6908504-A27A-4D66-96A2-97A826C21E7D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2019/2020</a:t>
            </a:r>
          </a:p>
        </p:txBody>
      </p:sp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61A44A42-D9E5-B34E-96B5-544FF47EA6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340" y="1355041"/>
            <a:ext cx="4761237" cy="511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29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F2C5B9-C5FE-4E00-B114-D4BDEEF4E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4851" y="1614487"/>
            <a:ext cx="6526243" cy="4283391"/>
          </a:xfrm>
        </p:spPr>
        <p:txBody>
          <a:bodyPr anchor="t" anchorCtr="0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it-IT" sz="9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</a:rPr>
              <a:t>ODD</a:t>
            </a:r>
          </a:p>
          <a:p>
            <a:pPr marL="0" indent="0" algn="ctr">
              <a:buNone/>
            </a:pPr>
            <a:endParaRPr lang="it-IT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it-IT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</a:rPr>
              <a:t>Object Design </a:t>
            </a:r>
            <a:r>
              <a:rPr lang="it-IT" sz="3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</a:rPr>
              <a:t>Document</a:t>
            </a:r>
            <a:endParaRPr lang="it-IT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pPr marL="0" indent="0" algn="ctr">
              <a:buNone/>
            </a:pP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B4D481C-57E8-49FB-B4CC-D0BD81A758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54" y="1448972"/>
            <a:ext cx="3539265" cy="4297679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029DDCC8-FD7E-43D0-A66F-4228228B4EDB}"/>
              </a:ext>
            </a:extLst>
          </p:cNvPr>
          <p:cNvCxnSpPr/>
          <p:nvPr/>
        </p:nvCxnSpPr>
        <p:spPr>
          <a:xfrm>
            <a:off x="4654296" y="787791"/>
            <a:ext cx="0" cy="52613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0BC8045-925E-4D17-853B-3C9C5FAFAA4D}"/>
              </a:ext>
            </a:extLst>
          </p:cNvPr>
          <p:cNvSpPr txBox="1"/>
          <p:nvPr/>
        </p:nvSpPr>
        <p:spPr>
          <a:xfrm>
            <a:off x="182880" y="6550223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2019/2020</a:t>
            </a:r>
          </a:p>
        </p:txBody>
      </p:sp>
    </p:spTree>
    <p:extLst>
      <p:ext uri="{BB962C8B-B14F-4D97-AF65-F5344CB8AC3E}">
        <p14:creationId xmlns:p14="http://schemas.microsoft.com/office/powerpoint/2010/main" val="678355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3C2D7E-3F2E-404E-9B30-CB12DC972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C3B4F7-1E3D-48A2-B656-2981A043B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465" y="396262"/>
            <a:ext cx="9383408" cy="1280890"/>
          </a:xfrm>
        </p:spPr>
        <p:txBody>
          <a:bodyPr>
            <a:normAutofit/>
          </a:bodyPr>
          <a:lstStyle/>
          <a:p>
            <a:r>
              <a:rPr lang="it-IT" sz="6500" dirty="0">
                <a:solidFill>
                  <a:srgbClr val="7E0000"/>
                </a:solidFill>
                <a:latin typeface="Century Schoolbook" panose="02040604050505020304" pitchFamily="18" charset="0"/>
                <a:ea typeface="+mn-ea"/>
                <a:cs typeface="+mn-cs"/>
              </a:rPr>
              <a:t>RAD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79B5294-DA4E-4926-B14A-DD6E07A12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AE6EE5-37F2-44A8-8203-7EFC68CD1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392" y="2623930"/>
            <a:ext cx="4252608" cy="1927376"/>
          </a:xfrm>
        </p:spPr>
        <p:txBody>
          <a:bodyPr>
            <a:noAutofit/>
          </a:bodyPr>
          <a:lstStyle/>
          <a:p>
            <a:r>
              <a:rPr lang="it-IT" sz="3200" dirty="0">
                <a:latin typeface="Century Schoolbook" panose="02040604050505020304" pitchFamily="18" charset="0"/>
              </a:rPr>
              <a:t>1 Introduzione</a:t>
            </a:r>
          </a:p>
          <a:p>
            <a:pPr lvl="1"/>
            <a:r>
              <a:rPr lang="it-IT" sz="1800" dirty="0">
                <a:latin typeface="Century Schoolbook" panose="02040604050505020304" pitchFamily="18" charset="0"/>
              </a:rPr>
              <a:t>Scopo del sistema</a:t>
            </a:r>
          </a:p>
          <a:p>
            <a:pPr lvl="1"/>
            <a:r>
              <a:rPr lang="it-IT" sz="1800" dirty="0">
                <a:latin typeface="Century Schoolbook" panose="02040604050505020304" pitchFamily="18" charset="0"/>
              </a:rPr>
              <a:t>Obiettivi e criteri di successo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59028F16-19F9-4229-B540-0DEF501764D1}"/>
              </a:ext>
            </a:extLst>
          </p:cNvPr>
          <p:cNvSpPr txBox="1">
            <a:spLocks/>
          </p:cNvSpPr>
          <p:nvPr/>
        </p:nvSpPr>
        <p:spPr>
          <a:xfrm>
            <a:off x="6096000" y="4125554"/>
            <a:ext cx="4252608" cy="1927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/>
              <a:t>2 Sistema Proposto</a:t>
            </a:r>
          </a:p>
          <a:p>
            <a:pPr lvl="1"/>
            <a:r>
              <a:rPr lang="it-IT" sz="1800" dirty="0">
                <a:latin typeface="Century Schoolbook" panose="02040604050505020304" pitchFamily="18" charset="0"/>
              </a:rPr>
              <a:t>Attori del sistema</a:t>
            </a:r>
          </a:p>
          <a:p>
            <a:pPr lvl="1"/>
            <a:r>
              <a:rPr lang="it-IT" sz="1800" dirty="0">
                <a:latin typeface="Century Schoolbook" panose="02040604050505020304" pitchFamily="18" charset="0"/>
              </a:rPr>
              <a:t>Requisiti del sistema</a:t>
            </a:r>
          </a:p>
          <a:p>
            <a:pPr lvl="1"/>
            <a:r>
              <a:rPr lang="it-IT" sz="1800" dirty="0">
                <a:latin typeface="Century Schoolbook" panose="02040604050505020304" pitchFamily="18" charset="0"/>
              </a:rPr>
              <a:t>Modello del sistema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433EF78-99C3-40E2-991C-CE0CBA707324}"/>
              </a:ext>
            </a:extLst>
          </p:cNvPr>
          <p:cNvSpPr txBox="1"/>
          <p:nvPr/>
        </p:nvSpPr>
        <p:spPr>
          <a:xfrm>
            <a:off x="-4189" y="6550223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2019/2020</a:t>
            </a:r>
          </a:p>
        </p:txBody>
      </p:sp>
    </p:spTree>
    <p:extLst>
      <p:ext uri="{BB962C8B-B14F-4D97-AF65-F5344CB8AC3E}">
        <p14:creationId xmlns:p14="http://schemas.microsoft.com/office/powerpoint/2010/main" val="1683732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C3B4F7-1E3D-48A2-B656-2981A043B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465" y="396262"/>
            <a:ext cx="9383408" cy="1280890"/>
          </a:xfrm>
          <a:noFill/>
        </p:spPr>
        <p:txBody>
          <a:bodyPr>
            <a:normAutofit/>
          </a:bodyPr>
          <a:lstStyle/>
          <a:p>
            <a:r>
              <a:rPr lang="it-IT" sz="6500" dirty="0">
                <a:solidFill>
                  <a:srgbClr val="7E0000"/>
                </a:solidFill>
                <a:latin typeface="Century Schoolbook" panose="02040604050505020304" pitchFamily="18" charset="0"/>
                <a:ea typeface="+mn-ea"/>
                <a:cs typeface="+mn-cs"/>
              </a:rPr>
              <a:t>ODD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AE6EE5-37F2-44A8-8203-7EFC68CD1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850" y="2501083"/>
            <a:ext cx="4252608" cy="1927376"/>
          </a:xfrm>
        </p:spPr>
        <p:txBody>
          <a:bodyPr>
            <a:noAutofit/>
          </a:bodyPr>
          <a:lstStyle/>
          <a:p>
            <a:r>
              <a:rPr lang="it-IT" sz="3200" dirty="0">
                <a:latin typeface="Century Schoolbook" panose="02040604050505020304" pitchFamily="18" charset="0"/>
              </a:rPr>
              <a:t>1 </a:t>
            </a:r>
            <a:r>
              <a:rPr lang="it-IT" sz="3000" dirty="0">
                <a:latin typeface="Century Schoolbook" panose="02040604050505020304" pitchFamily="18" charset="0"/>
              </a:rPr>
              <a:t>Introduzione</a:t>
            </a:r>
          </a:p>
          <a:p>
            <a:pPr lvl="1"/>
            <a:r>
              <a:rPr lang="it-IT" sz="1800" dirty="0" err="1">
                <a:latin typeface="Century Schoolbook" panose="02040604050505020304" pitchFamily="18" charset="0"/>
              </a:rPr>
              <a:t>Trade-off</a:t>
            </a:r>
            <a:endParaRPr lang="it-IT" sz="1800" dirty="0">
              <a:latin typeface="Century Schoolbook" panose="02040604050505020304" pitchFamily="18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59028F16-19F9-4229-B540-0DEF501764D1}"/>
              </a:ext>
            </a:extLst>
          </p:cNvPr>
          <p:cNvSpPr txBox="1">
            <a:spLocks/>
          </p:cNvSpPr>
          <p:nvPr/>
        </p:nvSpPr>
        <p:spPr>
          <a:xfrm>
            <a:off x="3755321" y="3341782"/>
            <a:ext cx="4252608" cy="19273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500" dirty="0">
                <a:latin typeface="Century Schoolbook" panose="02040604050505020304" pitchFamily="18" charset="0"/>
              </a:rPr>
              <a:t>2</a:t>
            </a:r>
            <a:r>
              <a:rPr lang="it-IT" sz="3200" dirty="0">
                <a:latin typeface="Century Schoolbook" panose="02040604050505020304" pitchFamily="18" charset="0"/>
              </a:rPr>
              <a:t> </a:t>
            </a:r>
            <a:r>
              <a:rPr lang="it-IT" sz="3200" dirty="0" err="1">
                <a:latin typeface="Century Schoolbook" panose="02040604050505020304" pitchFamily="18" charset="0"/>
              </a:rPr>
              <a:t>Packages</a:t>
            </a:r>
            <a:endParaRPr lang="it-IT" sz="3200" dirty="0">
              <a:latin typeface="Century Schoolbook" panose="02040604050505020304" pitchFamily="18" charset="0"/>
            </a:endParaRPr>
          </a:p>
          <a:p>
            <a:pPr lvl="1"/>
            <a:r>
              <a:rPr lang="it-IT" sz="1800" dirty="0" err="1">
                <a:latin typeface="Century Schoolbook" panose="02040604050505020304" pitchFamily="18" charset="0"/>
              </a:rPr>
              <a:t>Model</a:t>
            </a:r>
            <a:endParaRPr lang="it-IT" sz="1800" dirty="0">
              <a:latin typeface="Century Schoolbook" panose="02040604050505020304" pitchFamily="18" charset="0"/>
            </a:endParaRPr>
          </a:p>
          <a:p>
            <a:pPr lvl="1"/>
            <a:r>
              <a:rPr lang="it-IT" sz="1800" dirty="0" err="1">
                <a:latin typeface="Century Schoolbook" panose="02040604050505020304" pitchFamily="18" charset="0"/>
              </a:rPr>
              <a:t>Control</a:t>
            </a:r>
            <a:endParaRPr lang="it-IT" sz="1800" dirty="0">
              <a:latin typeface="Century Schoolbook" panose="02040604050505020304" pitchFamily="18" charset="0"/>
            </a:endParaRPr>
          </a:p>
          <a:p>
            <a:pPr lvl="1"/>
            <a:r>
              <a:rPr lang="it-IT" sz="1800" dirty="0" err="1">
                <a:latin typeface="Century Schoolbook" panose="02040604050505020304" pitchFamily="18" charset="0"/>
              </a:rPr>
              <a:t>View</a:t>
            </a:r>
            <a:endParaRPr lang="it-IT" sz="1800" dirty="0">
              <a:latin typeface="Century Schoolbook" panose="02040604050505020304" pitchFamily="18" charset="0"/>
            </a:endParaRPr>
          </a:p>
          <a:p>
            <a:pPr lvl="1"/>
            <a:r>
              <a:rPr lang="it-IT" sz="1800" dirty="0">
                <a:latin typeface="Century Schoolbook" panose="02040604050505020304" pitchFamily="18" charset="0"/>
              </a:rPr>
              <a:t>Interfaccia delle classi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433EF78-99C3-40E2-991C-CE0CBA707324}"/>
              </a:ext>
            </a:extLst>
          </p:cNvPr>
          <p:cNvSpPr txBox="1"/>
          <p:nvPr/>
        </p:nvSpPr>
        <p:spPr>
          <a:xfrm>
            <a:off x="-4189" y="6550223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latin typeface="Century Schoolbook" panose="02040604050505020304" pitchFamily="18" charset="0"/>
              </a:rPr>
              <a:t>Laurea Informatica – Progetto di Ingegneria del Software a.a. 2019/2020</a:t>
            </a:r>
            <a:endParaRPr lang="it-IT" sz="1400" dirty="0">
              <a:latin typeface="Century Schoolbook" panose="02040604050505020304" pitchFamily="18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7E937B64-9D8E-D24B-9FDA-C8B84B15635A}"/>
              </a:ext>
            </a:extLst>
          </p:cNvPr>
          <p:cNvSpPr txBox="1">
            <a:spLocks/>
          </p:cNvSpPr>
          <p:nvPr/>
        </p:nvSpPr>
        <p:spPr>
          <a:xfrm>
            <a:off x="7327265" y="4534362"/>
            <a:ext cx="4252608" cy="1927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Century Schoolbook" panose="02040604050505020304" pitchFamily="18" charset="0"/>
              </a:rPr>
              <a:t>3 </a:t>
            </a:r>
            <a:r>
              <a:rPr lang="it-IT" sz="3000" dirty="0">
                <a:latin typeface="Century Schoolbook" panose="02040604050505020304" pitchFamily="18" charset="0"/>
              </a:rPr>
              <a:t>Design</a:t>
            </a:r>
            <a:r>
              <a:rPr lang="it-IT" sz="3200" dirty="0">
                <a:latin typeface="Century Schoolbook" panose="02040604050505020304" pitchFamily="18" charset="0"/>
              </a:rPr>
              <a:t> </a:t>
            </a:r>
            <a:r>
              <a:rPr lang="it-IT" sz="3000" dirty="0">
                <a:latin typeface="Century Schoolbook" panose="02040604050505020304" pitchFamily="18" charset="0"/>
              </a:rPr>
              <a:t>Pattern</a:t>
            </a:r>
          </a:p>
          <a:p>
            <a:pPr lvl="1"/>
            <a:r>
              <a:rPr lang="it-IT" sz="1800" dirty="0">
                <a:latin typeface="Century Schoolbook" panose="02040604050505020304" pitchFamily="18" charset="0"/>
              </a:rPr>
              <a:t>Data Access Object </a:t>
            </a:r>
          </a:p>
        </p:txBody>
      </p:sp>
    </p:spTree>
    <p:extLst>
      <p:ext uri="{BB962C8B-B14F-4D97-AF65-F5344CB8AC3E}">
        <p14:creationId xmlns:p14="http://schemas.microsoft.com/office/powerpoint/2010/main" val="23986902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5">
            <a:extLst>
              <a:ext uri="{FF2B5EF4-FFF2-40B4-BE49-F238E27FC236}">
                <a16:creationId xmlns:a16="http://schemas.microsoft.com/office/drawing/2014/main" id="{D406CBB1-9852-4456-9DF1-F9F955A6B65D}"/>
              </a:ext>
            </a:extLst>
          </p:cNvPr>
          <p:cNvSpPr/>
          <p:nvPr/>
        </p:nvSpPr>
        <p:spPr>
          <a:xfrm>
            <a:off x="0" y="-4"/>
            <a:ext cx="3849699" cy="6858004"/>
          </a:xfrm>
          <a:prstGeom prst="rect">
            <a:avLst/>
          </a:prstGeom>
          <a:solidFill>
            <a:srgbClr val="5EBE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58A78548-D138-413A-9193-A1E8A472FF00}"/>
              </a:ext>
            </a:extLst>
          </p:cNvPr>
          <p:cNvSpPr/>
          <p:nvPr/>
        </p:nvSpPr>
        <p:spPr>
          <a:xfrm>
            <a:off x="4567713" y="2076214"/>
            <a:ext cx="1802618" cy="1799686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rgbClr val="5EBEE4"/>
          </a:solidFill>
          <a:ln w="3144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2387D3-4DE7-40C7-84D2-0F1AF6F125A9}"/>
              </a:ext>
            </a:extLst>
          </p:cNvPr>
          <p:cNvSpPr/>
          <p:nvPr/>
        </p:nvSpPr>
        <p:spPr>
          <a:xfrm>
            <a:off x="8376000" y="0"/>
            <a:ext cx="3816000" cy="6858000"/>
          </a:xfrm>
          <a:prstGeom prst="rect">
            <a:avLst/>
          </a:prstGeom>
          <a:solidFill>
            <a:srgbClr val="1277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063817-860E-4682-B91E-815215B9C8E1}"/>
              </a:ext>
            </a:extLst>
          </p:cNvPr>
          <p:cNvSpPr/>
          <p:nvPr/>
        </p:nvSpPr>
        <p:spPr>
          <a:xfrm>
            <a:off x="0" y="0"/>
            <a:ext cx="3815129" cy="6858000"/>
          </a:xfrm>
          <a:prstGeom prst="rect">
            <a:avLst/>
          </a:prstGeom>
          <a:solidFill>
            <a:srgbClr val="5EBE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79E2A07-6F9C-4917-BBC9-ECBA8FBE5B87}"/>
              </a:ext>
            </a:extLst>
          </p:cNvPr>
          <p:cNvGrpSpPr/>
          <p:nvPr/>
        </p:nvGrpSpPr>
        <p:grpSpPr>
          <a:xfrm>
            <a:off x="3547325" y="3606676"/>
            <a:ext cx="2928145" cy="735499"/>
            <a:chOff x="2499805" y="4719592"/>
            <a:chExt cx="2694742" cy="677103"/>
          </a:xfrm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B0980BFE-9FD4-40DC-9CE1-0A5B6EF9D046}"/>
                </a:ext>
              </a:extLst>
            </p:cNvPr>
            <p:cNvSpPr/>
            <p:nvPr/>
          </p:nvSpPr>
          <p:spPr>
            <a:xfrm flipH="1">
              <a:off x="3322830" y="4719592"/>
              <a:ext cx="1871717" cy="630148"/>
            </a:xfrm>
            <a:custGeom>
              <a:avLst/>
              <a:gdLst>
                <a:gd name="connsiteX0" fmla="*/ 5029200 w 5029200"/>
                <a:gd name="connsiteY0" fmla="*/ 666750 h 1752600"/>
                <a:gd name="connsiteX1" fmla="*/ 4848225 w 5029200"/>
                <a:gd name="connsiteY1" fmla="*/ 1752600 h 1752600"/>
                <a:gd name="connsiteX2" fmla="*/ 2238375 w 5029200"/>
                <a:gd name="connsiteY2" fmla="*/ 1219200 h 1752600"/>
                <a:gd name="connsiteX3" fmla="*/ 1914525 w 5029200"/>
                <a:gd name="connsiteY3" fmla="*/ 1085850 h 1752600"/>
                <a:gd name="connsiteX4" fmla="*/ 200025 w 5029200"/>
                <a:gd name="connsiteY4" fmla="*/ 723900 h 1752600"/>
                <a:gd name="connsiteX5" fmla="*/ 323850 w 5029200"/>
                <a:gd name="connsiteY5" fmla="*/ 533400 h 1752600"/>
                <a:gd name="connsiteX6" fmla="*/ 0 w 5029200"/>
                <a:gd name="connsiteY6" fmla="*/ 485775 h 1752600"/>
                <a:gd name="connsiteX7" fmla="*/ 590550 w 5029200"/>
                <a:gd name="connsiteY7" fmla="*/ 266700 h 1752600"/>
                <a:gd name="connsiteX8" fmla="*/ 1495425 w 5029200"/>
                <a:gd name="connsiteY8" fmla="*/ 504825 h 1752600"/>
                <a:gd name="connsiteX9" fmla="*/ 2257425 w 5029200"/>
                <a:gd name="connsiteY9" fmla="*/ 409575 h 1752600"/>
                <a:gd name="connsiteX10" fmla="*/ 2171700 w 5029200"/>
                <a:gd name="connsiteY10" fmla="*/ 409575 h 1752600"/>
                <a:gd name="connsiteX11" fmla="*/ 1476375 w 5029200"/>
                <a:gd name="connsiteY11" fmla="*/ 361950 h 1752600"/>
                <a:gd name="connsiteX12" fmla="*/ 1362075 w 5029200"/>
                <a:gd name="connsiteY12" fmla="*/ 85725 h 1752600"/>
                <a:gd name="connsiteX13" fmla="*/ 2333625 w 5029200"/>
                <a:gd name="connsiteY13" fmla="*/ 0 h 1752600"/>
                <a:gd name="connsiteX14" fmla="*/ 3724275 w 5029200"/>
                <a:gd name="connsiteY14" fmla="*/ 66675 h 1752600"/>
                <a:gd name="connsiteX15" fmla="*/ 5029200 w 5029200"/>
                <a:gd name="connsiteY15" fmla="*/ 666750 h 1752600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24275 w 5077377"/>
                <a:gd name="connsiteY14" fmla="*/ 66675 h 1763901"/>
                <a:gd name="connsiteX15" fmla="*/ 4973541 w 5077377"/>
                <a:gd name="connsiteY15" fmla="*/ 694580 h 1763901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24275 w 5077377"/>
                <a:gd name="connsiteY14" fmla="*/ 66675 h 1763901"/>
                <a:gd name="connsiteX15" fmla="*/ 4973541 w 5077377"/>
                <a:gd name="connsiteY15" fmla="*/ 694580 h 1763901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24275 w 5077377"/>
                <a:gd name="connsiteY14" fmla="*/ 66675 h 1763901"/>
                <a:gd name="connsiteX15" fmla="*/ 4973541 w 5077377"/>
                <a:gd name="connsiteY15" fmla="*/ 694580 h 1763901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00421 w 5077377"/>
                <a:gd name="connsiteY14" fmla="*/ 82578 h 1763901"/>
                <a:gd name="connsiteX15" fmla="*/ 4973541 w 5077377"/>
                <a:gd name="connsiteY15" fmla="*/ 694580 h 1763901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00421 w 5077377"/>
                <a:gd name="connsiteY14" fmla="*/ 82578 h 1763901"/>
                <a:gd name="connsiteX15" fmla="*/ 4973541 w 5077377"/>
                <a:gd name="connsiteY15" fmla="*/ 694580 h 1763901"/>
                <a:gd name="connsiteX0" fmla="*/ 4973541 w 5077377"/>
                <a:gd name="connsiteY0" fmla="*/ 775793 h 1845114"/>
                <a:gd name="connsiteX1" fmla="*/ 4848225 w 5077377"/>
                <a:gd name="connsiteY1" fmla="*/ 1833813 h 1845114"/>
                <a:gd name="connsiteX2" fmla="*/ 2238375 w 5077377"/>
                <a:gd name="connsiteY2" fmla="*/ 1300413 h 1845114"/>
                <a:gd name="connsiteX3" fmla="*/ 1914525 w 5077377"/>
                <a:gd name="connsiteY3" fmla="*/ 1167063 h 1845114"/>
                <a:gd name="connsiteX4" fmla="*/ 200025 w 5077377"/>
                <a:gd name="connsiteY4" fmla="*/ 805113 h 1845114"/>
                <a:gd name="connsiteX5" fmla="*/ 323850 w 5077377"/>
                <a:gd name="connsiteY5" fmla="*/ 614613 h 1845114"/>
                <a:gd name="connsiteX6" fmla="*/ 0 w 5077377"/>
                <a:gd name="connsiteY6" fmla="*/ 566988 h 1845114"/>
                <a:gd name="connsiteX7" fmla="*/ 590550 w 5077377"/>
                <a:gd name="connsiteY7" fmla="*/ 347913 h 1845114"/>
                <a:gd name="connsiteX8" fmla="*/ 1495425 w 5077377"/>
                <a:gd name="connsiteY8" fmla="*/ 586038 h 1845114"/>
                <a:gd name="connsiteX9" fmla="*/ 2257425 w 5077377"/>
                <a:gd name="connsiteY9" fmla="*/ 490788 h 1845114"/>
                <a:gd name="connsiteX10" fmla="*/ 2171700 w 5077377"/>
                <a:gd name="connsiteY10" fmla="*/ 490788 h 1845114"/>
                <a:gd name="connsiteX11" fmla="*/ 1476375 w 5077377"/>
                <a:gd name="connsiteY11" fmla="*/ 443163 h 1845114"/>
                <a:gd name="connsiteX12" fmla="*/ 1362075 w 5077377"/>
                <a:gd name="connsiteY12" fmla="*/ 166938 h 1845114"/>
                <a:gd name="connsiteX13" fmla="*/ 2333625 w 5077377"/>
                <a:gd name="connsiteY13" fmla="*/ 81213 h 1845114"/>
                <a:gd name="connsiteX14" fmla="*/ 3700421 w 5077377"/>
                <a:gd name="connsiteY14" fmla="*/ 163791 h 1845114"/>
                <a:gd name="connsiteX15" fmla="*/ 4973541 w 5077377"/>
                <a:gd name="connsiteY15" fmla="*/ 775793 h 1845114"/>
                <a:gd name="connsiteX0" fmla="*/ 4973541 w 5077377"/>
                <a:gd name="connsiteY0" fmla="*/ 771984 h 1841305"/>
                <a:gd name="connsiteX1" fmla="*/ 4848225 w 5077377"/>
                <a:gd name="connsiteY1" fmla="*/ 1830004 h 1841305"/>
                <a:gd name="connsiteX2" fmla="*/ 2238375 w 5077377"/>
                <a:gd name="connsiteY2" fmla="*/ 1296604 h 1841305"/>
                <a:gd name="connsiteX3" fmla="*/ 1914525 w 5077377"/>
                <a:gd name="connsiteY3" fmla="*/ 1163254 h 1841305"/>
                <a:gd name="connsiteX4" fmla="*/ 200025 w 5077377"/>
                <a:gd name="connsiteY4" fmla="*/ 801304 h 1841305"/>
                <a:gd name="connsiteX5" fmla="*/ 323850 w 5077377"/>
                <a:gd name="connsiteY5" fmla="*/ 610804 h 1841305"/>
                <a:gd name="connsiteX6" fmla="*/ 0 w 5077377"/>
                <a:gd name="connsiteY6" fmla="*/ 563179 h 1841305"/>
                <a:gd name="connsiteX7" fmla="*/ 590550 w 5077377"/>
                <a:gd name="connsiteY7" fmla="*/ 344104 h 1841305"/>
                <a:gd name="connsiteX8" fmla="*/ 1495425 w 5077377"/>
                <a:gd name="connsiteY8" fmla="*/ 582229 h 1841305"/>
                <a:gd name="connsiteX9" fmla="*/ 2257425 w 5077377"/>
                <a:gd name="connsiteY9" fmla="*/ 486979 h 1841305"/>
                <a:gd name="connsiteX10" fmla="*/ 2171700 w 5077377"/>
                <a:gd name="connsiteY10" fmla="*/ 486979 h 1841305"/>
                <a:gd name="connsiteX11" fmla="*/ 1476375 w 5077377"/>
                <a:gd name="connsiteY11" fmla="*/ 439354 h 1841305"/>
                <a:gd name="connsiteX12" fmla="*/ 1362075 w 5077377"/>
                <a:gd name="connsiteY12" fmla="*/ 163129 h 1841305"/>
                <a:gd name="connsiteX13" fmla="*/ 2345552 w 5077377"/>
                <a:gd name="connsiteY13" fmla="*/ 89331 h 1841305"/>
                <a:gd name="connsiteX14" fmla="*/ 3700421 w 5077377"/>
                <a:gd name="connsiteY14" fmla="*/ 159982 h 1841305"/>
                <a:gd name="connsiteX15" fmla="*/ 4973541 w 5077377"/>
                <a:gd name="connsiteY15" fmla="*/ 771984 h 1841305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362075 w 5077377"/>
                <a:gd name="connsiteY12" fmla="*/ 205171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362075 w 5077377"/>
                <a:gd name="connsiteY12" fmla="*/ 205171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362075 w 5077377"/>
                <a:gd name="connsiteY12" fmla="*/ 205171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659255 w 5077377"/>
                <a:gd name="connsiteY11" fmla="*/ 517177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659255 w 5077377"/>
                <a:gd name="connsiteY11" fmla="*/ 517177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1659255 w 5077377"/>
                <a:gd name="connsiteY10" fmla="*/ 517177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25620 w 5077377"/>
                <a:gd name="connsiteY9" fmla="*/ 513119 h 1883347"/>
                <a:gd name="connsiteX10" fmla="*/ 1659255 w 5077377"/>
                <a:gd name="connsiteY10" fmla="*/ 517177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59255 w 5077377"/>
                <a:gd name="connsiteY10" fmla="*/ 517177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59255 w 5077377"/>
                <a:gd name="connsiteY10" fmla="*/ 517177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27450 w 5077377"/>
                <a:gd name="connsiteY10" fmla="*/ 48537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27450 w 5077377"/>
                <a:gd name="connsiteY10" fmla="*/ 48537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7516 w 5081352"/>
                <a:gd name="connsiteY0" fmla="*/ 814026 h 1883347"/>
                <a:gd name="connsiteX1" fmla="*/ 4852200 w 5081352"/>
                <a:gd name="connsiteY1" fmla="*/ 1872046 h 1883347"/>
                <a:gd name="connsiteX2" fmla="*/ 2242350 w 5081352"/>
                <a:gd name="connsiteY2" fmla="*/ 1338646 h 1883347"/>
                <a:gd name="connsiteX3" fmla="*/ 1918500 w 5081352"/>
                <a:gd name="connsiteY3" fmla="*/ 1205296 h 1883347"/>
                <a:gd name="connsiteX4" fmla="*/ 204000 w 5081352"/>
                <a:gd name="connsiteY4" fmla="*/ 843346 h 1883347"/>
                <a:gd name="connsiteX5" fmla="*/ 327825 w 5081352"/>
                <a:gd name="connsiteY5" fmla="*/ 652846 h 1883347"/>
                <a:gd name="connsiteX6" fmla="*/ 0 w 5081352"/>
                <a:gd name="connsiteY6" fmla="*/ 585343 h 1883347"/>
                <a:gd name="connsiteX7" fmla="*/ 594525 w 5081352"/>
                <a:gd name="connsiteY7" fmla="*/ 386146 h 1883347"/>
                <a:gd name="connsiteX8" fmla="*/ 1499400 w 5081352"/>
                <a:gd name="connsiteY8" fmla="*/ 624271 h 1883347"/>
                <a:gd name="connsiteX9" fmla="*/ 2209716 w 5081352"/>
                <a:gd name="connsiteY9" fmla="*/ 525046 h 1883347"/>
                <a:gd name="connsiteX10" fmla="*/ 1623474 w 5081352"/>
                <a:gd name="connsiteY10" fmla="*/ 493323 h 1883347"/>
                <a:gd name="connsiteX11" fmla="*/ 1413758 w 5081352"/>
                <a:gd name="connsiteY11" fmla="*/ 165415 h 1883347"/>
                <a:gd name="connsiteX12" fmla="*/ 2349527 w 5081352"/>
                <a:gd name="connsiteY12" fmla="*/ 131373 h 1883347"/>
                <a:gd name="connsiteX13" fmla="*/ 3704396 w 5081352"/>
                <a:gd name="connsiteY13" fmla="*/ 202024 h 1883347"/>
                <a:gd name="connsiteX14" fmla="*/ 4977516 w 5081352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06018 w 5083370"/>
                <a:gd name="connsiteY4" fmla="*/ 843346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06018 w 5083370"/>
                <a:gd name="connsiteY4" fmla="*/ 843346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170237 w 5083370"/>
                <a:gd name="connsiteY4" fmla="*/ 835395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170237 w 5083370"/>
                <a:gd name="connsiteY4" fmla="*/ 835395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25897 w 5083370"/>
                <a:gd name="connsiteY4" fmla="*/ 879127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25897 w 5083370"/>
                <a:gd name="connsiteY4" fmla="*/ 879127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25897 w 5083370"/>
                <a:gd name="connsiteY4" fmla="*/ 879127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25897 w 5083370"/>
                <a:gd name="connsiteY4" fmla="*/ 879127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77839"/>
                <a:gd name="connsiteX1" fmla="*/ 4854218 w 5083370"/>
                <a:gd name="connsiteY1" fmla="*/ 1872046 h 1877839"/>
                <a:gd name="connsiteX2" fmla="*/ 2244368 w 5083370"/>
                <a:gd name="connsiteY2" fmla="*/ 1338646 h 1877839"/>
                <a:gd name="connsiteX3" fmla="*/ 1920518 w 5083370"/>
                <a:gd name="connsiteY3" fmla="*/ 1205296 h 1877839"/>
                <a:gd name="connsiteX4" fmla="*/ 225897 w 5083370"/>
                <a:gd name="connsiteY4" fmla="*/ 879127 h 1877839"/>
                <a:gd name="connsiteX5" fmla="*/ 329843 w 5083370"/>
                <a:gd name="connsiteY5" fmla="*/ 652846 h 1877839"/>
                <a:gd name="connsiteX6" fmla="*/ 2018 w 5083370"/>
                <a:gd name="connsiteY6" fmla="*/ 585343 h 1877839"/>
                <a:gd name="connsiteX7" fmla="*/ 596543 w 5083370"/>
                <a:gd name="connsiteY7" fmla="*/ 386146 h 1877839"/>
                <a:gd name="connsiteX8" fmla="*/ 1501418 w 5083370"/>
                <a:gd name="connsiteY8" fmla="*/ 624271 h 1877839"/>
                <a:gd name="connsiteX9" fmla="*/ 2211734 w 5083370"/>
                <a:gd name="connsiteY9" fmla="*/ 525046 h 1877839"/>
                <a:gd name="connsiteX10" fmla="*/ 1625492 w 5083370"/>
                <a:gd name="connsiteY10" fmla="*/ 493323 h 1877839"/>
                <a:gd name="connsiteX11" fmla="*/ 1415776 w 5083370"/>
                <a:gd name="connsiteY11" fmla="*/ 165415 h 1877839"/>
                <a:gd name="connsiteX12" fmla="*/ 2351545 w 5083370"/>
                <a:gd name="connsiteY12" fmla="*/ 131373 h 1877839"/>
                <a:gd name="connsiteX13" fmla="*/ 3706414 w 5083370"/>
                <a:gd name="connsiteY13" fmla="*/ 202024 h 1877839"/>
                <a:gd name="connsiteX14" fmla="*/ 4979534 w 5083370"/>
                <a:gd name="connsiteY14" fmla="*/ 814026 h 1877839"/>
                <a:gd name="connsiteX0" fmla="*/ 4979534 w 5083370"/>
                <a:gd name="connsiteY0" fmla="*/ 814026 h 1877839"/>
                <a:gd name="connsiteX1" fmla="*/ 4854218 w 5083370"/>
                <a:gd name="connsiteY1" fmla="*/ 1872046 h 1877839"/>
                <a:gd name="connsiteX2" fmla="*/ 2244368 w 5083370"/>
                <a:gd name="connsiteY2" fmla="*/ 1338646 h 1877839"/>
                <a:gd name="connsiteX3" fmla="*/ 1920518 w 5083370"/>
                <a:gd name="connsiteY3" fmla="*/ 1205296 h 1877839"/>
                <a:gd name="connsiteX4" fmla="*/ 225897 w 5083370"/>
                <a:gd name="connsiteY4" fmla="*/ 879127 h 1877839"/>
                <a:gd name="connsiteX5" fmla="*/ 329843 w 5083370"/>
                <a:gd name="connsiteY5" fmla="*/ 652846 h 1877839"/>
                <a:gd name="connsiteX6" fmla="*/ 2018 w 5083370"/>
                <a:gd name="connsiteY6" fmla="*/ 585343 h 1877839"/>
                <a:gd name="connsiteX7" fmla="*/ 596543 w 5083370"/>
                <a:gd name="connsiteY7" fmla="*/ 386146 h 1877839"/>
                <a:gd name="connsiteX8" fmla="*/ 1501418 w 5083370"/>
                <a:gd name="connsiteY8" fmla="*/ 624271 h 1877839"/>
                <a:gd name="connsiteX9" fmla="*/ 2211734 w 5083370"/>
                <a:gd name="connsiteY9" fmla="*/ 525046 h 1877839"/>
                <a:gd name="connsiteX10" fmla="*/ 1625492 w 5083370"/>
                <a:gd name="connsiteY10" fmla="*/ 493323 h 1877839"/>
                <a:gd name="connsiteX11" fmla="*/ 1415776 w 5083370"/>
                <a:gd name="connsiteY11" fmla="*/ 165415 h 1877839"/>
                <a:gd name="connsiteX12" fmla="*/ 2351545 w 5083370"/>
                <a:gd name="connsiteY12" fmla="*/ 131373 h 1877839"/>
                <a:gd name="connsiteX13" fmla="*/ 3706414 w 5083370"/>
                <a:gd name="connsiteY13" fmla="*/ 202024 h 1877839"/>
                <a:gd name="connsiteX14" fmla="*/ 4979534 w 5083370"/>
                <a:gd name="connsiteY14" fmla="*/ 814026 h 1877839"/>
                <a:gd name="connsiteX0" fmla="*/ 4979534 w 5083370"/>
                <a:gd name="connsiteY0" fmla="*/ 814026 h 1877839"/>
                <a:gd name="connsiteX1" fmla="*/ 4854218 w 5083370"/>
                <a:gd name="connsiteY1" fmla="*/ 1872046 h 1877839"/>
                <a:gd name="connsiteX2" fmla="*/ 2244368 w 5083370"/>
                <a:gd name="connsiteY2" fmla="*/ 1338646 h 1877839"/>
                <a:gd name="connsiteX3" fmla="*/ 1829078 w 5083370"/>
                <a:gd name="connsiteY3" fmla="*/ 1181443 h 1877839"/>
                <a:gd name="connsiteX4" fmla="*/ 225897 w 5083370"/>
                <a:gd name="connsiteY4" fmla="*/ 879127 h 1877839"/>
                <a:gd name="connsiteX5" fmla="*/ 329843 w 5083370"/>
                <a:gd name="connsiteY5" fmla="*/ 652846 h 1877839"/>
                <a:gd name="connsiteX6" fmla="*/ 2018 w 5083370"/>
                <a:gd name="connsiteY6" fmla="*/ 585343 h 1877839"/>
                <a:gd name="connsiteX7" fmla="*/ 596543 w 5083370"/>
                <a:gd name="connsiteY7" fmla="*/ 386146 h 1877839"/>
                <a:gd name="connsiteX8" fmla="*/ 1501418 w 5083370"/>
                <a:gd name="connsiteY8" fmla="*/ 624271 h 1877839"/>
                <a:gd name="connsiteX9" fmla="*/ 2211734 w 5083370"/>
                <a:gd name="connsiteY9" fmla="*/ 525046 h 1877839"/>
                <a:gd name="connsiteX10" fmla="*/ 1625492 w 5083370"/>
                <a:gd name="connsiteY10" fmla="*/ 493323 h 1877839"/>
                <a:gd name="connsiteX11" fmla="*/ 1415776 w 5083370"/>
                <a:gd name="connsiteY11" fmla="*/ 165415 h 1877839"/>
                <a:gd name="connsiteX12" fmla="*/ 2351545 w 5083370"/>
                <a:gd name="connsiteY12" fmla="*/ 131373 h 1877839"/>
                <a:gd name="connsiteX13" fmla="*/ 3706414 w 5083370"/>
                <a:gd name="connsiteY13" fmla="*/ 202024 h 1877839"/>
                <a:gd name="connsiteX14" fmla="*/ 4979534 w 5083370"/>
                <a:gd name="connsiteY14" fmla="*/ 814026 h 1877839"/>
                <a:gd name="connsiteX0" fmla="*/ 4979534 w 5083370"/>
                <a:gd name="connsiteY0" fmla="*/ 814026 h 1880329"/>
                <a:gd name="connsiteX1" fmla="*/ 4854218 w 5083370"/>
                <a:gd name="connsiteY1" fmla="*/ 1872046 h 1880329"/>
                <a:gd name="connsiteX2" fmla="*/ 2244368 w 5083370"/>
                <a:gd name="connsiteY2" fmla="*/ 1338646 h 1880329"/>
                <a:gd name="connsiteX3" fmla="*/ 1829078 w 5083370"/>
                <a:gd name="connsiteY3" fmla="*/ 1181443 h 1880329"/>
                <a:gd name="connsiteX4" fmla="*/ 225897 w 5083370"/>
                <a:gd name="connsiteY4" fmla="*/ 879127 h 1880329"/>
                <a:gd name="connsiteX5" fmla="*/ 329843 w 5083370"/>
                <a:gd name="connsiteY5" fmla="*/ 652846 h 1880329"/>
                <a:gd name="connsiteX6" fmla="*/ 2018 w 5083370"/>
                <a:gd name="connsiteY6" fmla="*/ 585343 h 1880329"/>
                <a:gd name="connsiteX7" fmla="*/ 596543 w 5083370"/>
                <a:gd name="connsiteY7" fmla="*/ 386146 h 1880329"/>
                <a:gd name="connsiteX8" fmla="*/ 1501418 w 5083370"/>
                <a:gd name="connsiteY8" fmla="*/ 624271 h 1880329"/>
                <a:gd name="connsiteX9" fmla="*/ 2211734 w 5083370"/>
                <a:gd name="connsiteY9" fmla="*/ 525046 h 1880329"/>
                <a:gd name="connsiteX10" fmla="*/ 1625492 w 5083370"/>
                <a:gd name="connsiteY10" fmla="*/ 493323 h 1880329"/>
                <a:gd name="connsiteX11" fmla="*/ 1415776 w 5083370"/>
                <a:gd name="connsiteY11" fmla="*/ 165415 h 1880329"/>
                <a:gd name="connsiteX12" fmla="*/ 2351545 w 5083370"/>
                <a:gd name="connsiteY12" fmla="*/ 131373 h 1880329"/>
                <a:gd name="connsiteX13" fmla="*/ 3706414 w 5083370"/>
                <a:gd name="connsiteY13" fmla="*/ 202024 h 1880329"/>
                <a:gd name="connsiteX14" fmla="*/ 4979534 w 5083370"/>
                <a:gd name="connsiteY14" fmla="*/ 814026 h 1880329"/>
                <a:gd name="connsiteX0" fmla="*/ 4979534 w 5083370"/>
                <a:gd name="connsiteY0" fmla="*/ 814026 h 1880329"/>
                <a:gd name="connsiteX1" fmla="*/ 4854218 w 5083370"/>
                <a:gd name="connsiteY1" fmla="*/ 1872046 h 1880329"/>
                <a:gd name="connsiteX2" fmla="*/ 2244368 w 5083370"/>
                <a:gd name="connsiteY2" fmla="*/ 1338646 h 1880329"/>
                <a:gd name="connsiteX3" fmla="*/ 1829078 w 5083370"/>
                <a:gd name="connsiteY3" fmla="*/ 1181443 h 1880329"/>
                <a:gd name="connsiteX4" fmla="*/ 225897 w 5083370"/>
                <a:gd name="connsiteY4" fmla="*/ 879127 h 1880329"/>
                <a:gd name="connsiteX5" fmla="*/ 329843 w 5083370"/>
                <a:gd name="connsiteY5" fmla="*/ 652846 h 1880329"/>
                <a:gd name="connsiteX6" fmla="*/ 2018 w 5083370"/>
                <a:gd name="connsiteY6" fmla="*/ 585343 h 1880329"/>
                <a:gd name="connsiteX7" fmla="*/ 596543 w 5083370"/>
                <a:gd name="connsiteY7" fmla="*/ 386146 h 1880329"/>
                <a:gd name="connsiteX8" fmla="*/ 1501418 w 5083370"/>
                <a:gd name="connsiteY8" fmla="*/ 624271 h 1880329"/>
                <a:gd name="connsiteX9" fmla="*/ 2211734 w 5083370"/>
                <a:gd name="connsiteY9" fmla="*/ 525046 h 1880329"/>
                <a:gd name="connsiteX10" fmla="*/ 1625492 w 5083370"/>
                <a:gd name="connsiteY10" fmla="*/ 493323 h 1880329"/>
                <a:gd name="connsiteX11" fmla="*/ 1415776 w 5083370"/>
                <a:gd name="connsiteY11" fmla="*/ 165415 h 1880329"/>
                <a:gd name="connsiteX12" fmla="*/ 2351545 w 5083370"/>
                <a:gd name="connsiteY12" fmla="*/ 131373 h 1880329"/>
                <a:gd name="connsiteX13" fmla="*/ 3706414 w 5083370"/>
                <a:gd name="connsiteY13" fmla="*/ 202024 h 1880329"/>
                <a:gd name="connsiteX14" fmla="*/ 4979534 w 5083370"/>
                <a:gd name="connsiteY14" fmla="*/ 814026 h 1880329"/>
                <a:gd name="connsiteX0" fmla="*/ 4979534 w 4994661"/>
                <a:gd name="connsiteY0" fmla="*/ 814026 h 1877098"/>
                <a:gd name="connsiteX1" fmla="*/ 4854218 w 4994661"/>
                <a:gd name="connsiteY1" fmla="*/ 1872046 h 1877098"/>
                <a:gd name="connsiteX2" fmla="*/ 3494379 w 4994661"/>
                <a:gd name="connsiteY2" fmla="*/ 1219542 h 1877098"/>
                <a:gd name="connsiteX3" fmla="*/ 2244368 w 4994661"/>
                <a:gd name="connsiteY3" fmla="*/ 1338646 h 1877098"/>
                <a:gd name="connsiteX4" fmla="*/ 1829078 w 4994661"/>
                <a:gd name="connsiteY4" fmla="*/ 1181443 h 1877098"/>
                <a:gd name="connsiteX5" fmla="*/ 225897 w 4994661"/>
                <a:gd name="connsiteY5" fmla="*/ 879127 h 1877098"/>
                <a:gd name="connsiteX6" fmla="*/ 329843 w 4994661"/>
                <a:gd name="connsiteY6" fmla="*/ 652846 h 1877098"/>
                <a:gd name="connsiteX7" fmla="*/ 2018 w 4994661"/>
                <a:gd name="connsiteY7" fmla="*/ 585343 h 1877098"/>
                <a:gd name="connsiteX8" fmla="*/ 596543 w 4994661"/>
                <a:gd name="connsiteY8" fmla="*/ 386146 h 1877098"/>
                <a:gd name="connsiteX9" fmla="*/ 1501418 w 4994661"/>
                <a:gd name="connsiteY9" fmla="*/ 624271 h 1877098"/>
                <a:gd name="connsiteX10" fmla="*/ 2211734 w 4994661"/>
                <a:gd name="connsiteY10" fmla="*/ 525046 h 1877098"/>
                <a:gd name="connsiteX11" fmla="*/ 1625492 w 4994661"/>
                <a:gd name="connsiteY11" fmla="*/ 493323 h 1877098"/>
                <a:gd name="connsiteX12" fmla="*/ 1415776 w 4994661"/>
                <a:gd name="connsiteY12" fmla="*/ 165415 h 1877098"/>
                <a:gd name="connsiteX13" fmla="*/ 2351545 w 4994661"/>
                <a:gd name="connsiteY13" fmla="*/ 131373 h 1877098"/>
                <a:gd name="connsiteX14" fmla="*/ 3706414 w 4994661"/>
                <a:gd name="connsiteY14" fmla="*/ 202024 h 1877098"/>
                <a:gd name="connsiteX15" fmla="*/ 4979534 w 4994661"/>
                <a:gd name="connsiteY15" fmla="*/ 814026 h 1877098"/>
                <a:gd name="connsiteX0" fmla="*/ 4979534 w 4994661"/>
                <a:gd name="connsiteY0" fmla="*/ 814026 h 1877098"/>
                <a:gd name="connsiteX1" fmla="*/ 4854218 w 4994661"/>
                <a:gd name="connsiteY1" fmla="*/ 1872046 h 1877098"/>
                <a:gd name="connsiteX2" fmla="*/ 3494379 w 4994661"/>
                <a:gd name="connsiteY2" fmla="*/ 1219542 h 1877098"/>
                <a:gd name="connsiteX3" fmla="*/ 2244368 w 4994661"/>
                <a:gd name="connsiteY3" fmla="*/ 1338646 h 1877098"/>
                <a:gd name="connsiteX4" fmla="*/ 1829078 w 4994661"/>
                <a:gd name="connsiteY4" fmla="*/ 1181443 h 1877098"/>
                <a:gd name="connsiteX5" fmla="*/ 225897 w 4994661"/>
                <a:gd name="connsiteY5" fmla="*/ 879127 h 1877098"/>
                <a:gd name="connsiteX6" fmla="*/ 329843 w 4994661"/>
                <a:gd name="connsiteY6" fmla="*/ 652846 h 1877098"/>
                <a:gd name="connsiteX7" fmla="*/ 2018 w 4994661"/>
                <a:gd name="connsiteY7" fmla="*/ 585343 h 1877098"/>
                <a:gd name="connsiteX8" fmla="*/ 596543 w 4994661"/>
                <a:gd name="connsiteY8" fmla="*/ 386146 h 1877098"/>
                <a:gd name="connsiteX9" fmla="*/ 1501418 w 4994661"/>
                <a:gd name="connsiteY9" fmla="*/ 624271 h 1877098"/>
                <a:gd name="connsiteX10" fmla="*/ 2211734 w 4994661"/>
                <a:gd name="connsiteY10" fmla="*/ 525046 h 1877098"/>
                <a:gd name="connsiteX11" fmla="*/ 1625492 w 4994661"/>
                <a:gd name="connsiteY11" fmla="*/ 493323 h 1877098"/>
                <a:gd name="connsiteX12" fmla="*/ 1415776 w 4994661"/>
                <a:gd name="connsiteY12" fmla="*/ 165415 h 1877098"/>
                <a:gd name="connsiteX13" fmla="*/ 2351545 w 4994661"/>
                <a:gd name="connsiteY13" fmla="*/ 131373 h 1877098"/>
                <a:gd name="connsiteX14" fmla="*/ 3706414 w 4994661"/>
                <a:gd name="connsiteY14" fmla="*/ 202024 h 1877098"/>
                <a:gd name="connsiteX15" fmla="*/ 4979534 w 4994661"/>
                <a:gd name="connsiteY15" fmla="*/ 814026 h 1877098"/>
                <a:gd name="connsiteX0" fmla="*/ 4979534 w 4994661"/>
                <a:gd name="connsiteY0" fmla="*/ 814026 h 1877098"/>
                <a:gd name="connsiteX1" fmla="*/ 4854218 w 4994661"/>
                <a:gd name="connsiteY1" fmla="*/ 1872046 h 1877098"/>
                <a:gd name="connsiteX2" fmla="*/ 3494379 w 4994661"/>
                <a:gd name="connsiteY2" fmla="*/ 1219542 h 1877098"/>
                <a:gd name="connsiteX3" fmla="*/ 2244368 w 4994661"/>
                <a:gd name="connsiteY3" fmla="*/ 1338646 h 1877098"/>
                <a:gd name="connsiteX4" fmla="*/ 1829078 w 4994661"/>
                <a:gd name="connsiteY4" fmla="*/ 1181443 h 1877098"/>
                <a:gd name="connsiteX5" fmla="*/ 225897 w 4994661"/>
                <a:gd name="connsiteY5" fmla="*/ 879127 h 1877098"/>
                <a:gd name="connsiteX6" fmla="*/ 329843 w 4994661"/>
                <a:gd name="connsiteY6" fmla="*/ 652846 h 1877098"/>
                <a:gd name="connsiteX7" fmla="*/ 2018 w 4994661"/>
                <a:gd name="connsiteY7" fmla="*/ 585343 h 1877098"/>
                <a:gd name="connsiteX8" fmla="*/ 596543 w 4994661"/>
                <a:gd name="connsiteY8" fmla="*/ 386146 h 1877098"/>
                <a:gd name="connsiteX9" fmla="*/ 1501418 w 4994661"/>
                <a:gd name="connsiteY9" fmla="*/ 624271 h 1877098"/>
                <a:gd name="connsiteX10" fmla="*/ 2211734 w 4994661"/>
                <a:gd name="connsiteY10" fmla="*/ 525046 h 1877098"/>
                <a:gd name="connsiteX11" fmla="*/ 1625492 w 4994661"/>
                <a:gd name="connsiteY11" fmla="*/ 493323 h 1877098"/>
                <a:gd name="connsiteX12" fmla="*/ 1415776 w 4994661"/>
                <a:gd name="connsiteY12" fmla="*/ 165415 h 1877098"/>
                <a:gd name="connsiteX13" fmla="*/ 2351545 w 4994661"/>
                <a:gd name="connsiteY13" fmla="*/ 131373 h 1877098"/>
                <a:gd name="connsiteX14" fmla="*/ 3706414 w 4994661"/>
                <a:gd name="connsiteY14" fmla="*/ 202024 h 1877098"/>
                <a:gd name="connsiteX15" fmla="*/ 4979534 w 4994661"/>
                <a:gd name="connsiteY15" fmla="*/ 814026 h 1877098"/>
                <a:gd name="connsiteX0" fmla="*/ 4979534 w 5026969"/>
                <a:gd name="connsiteY0" fmla="*/ 814026 h 1837656"/>
                <a:gd name="connsiteX1" fmla="*/ 4905901 w 5026969"/>
                <a:gd name="connsiteY1" fmla="*/ 1832290 h 1837656"/>
                <a:gd name="connsiteX2" fmla="*/ 3494379 w 5026969"/>
                <a:gd name="connsiteY2" fmla="*/ 1219542 h 1837656"/>
                <a:gd name="connsiteX3" fmla="*/ 2244368 w 5026969"/>
                <a:gd name="connsiteY3" fmla="*/ 1338646 h 1837656"/>
                <a:gd name="connsiteX4" fmla="*/ 1829078 w 5026969"/>
                <a:gd name="connsiteY4" fmla="*/ 1181443 h 1837656"/>
                <a:gd name="connsiteX5" fmla="*/ 225897 w 5026969"/>
                <a:gd name="connsiteY5" fmla="*/ 879127 h 1837656"/>
                <a:gd name="connsiteX6" fmla="*/ 329843 w 5026969"/>
                <a:gd name="connsiteY6" fmla="*/ 652846 h 1837656"/>
                <a:gd name="connsiteX7" fmla="*/ 2018 w 5026969"/>
                <a:gd name="connsiteY7" fmla="*/ 585343 h 1837656"/>
                <a:gd name="connsiteX8" fmla="*/ 596543 w 5026969"/>
                <a:gd name="connsiteY8" fmla="*/ 386146 h 1837656"/>
                <a:gd name="connsiteX9" fmla="*/ 1501418 w 5026969"/>
                <a:gd name="connsiteY9" fmla="*/ 624271 h 1837656"/>
                <a:gd name="connsiteX10" fmla="*/ 2211734 w 5026969"/>
                <a:gd name="connsiteY10" fmla="*/ 525046 h 1837656"/>
                <a:gd name="connsiteX11" fmla="*/ 1625492 w 5026969"/>
                <a:gd name="connsiteY11" fmla="*/ 493323 h 1837656"/>
                <a:gd name="connsiteX12" fmla="*/ 1415776 w 5026969"/>
                <a:gd name="connsiteY12" fmla="*/ 165415 h 1837656"/>
                <a:gd name="connsiteX13" fmla="*/ 2351545 w 5026969"/>
                <a:gd name="connsiteY13" fmla="*/ 131373 h 1837656"/>
                <a:gd name="connsiteX14" fmla="*/ 3706414 w 5026969"/>
                <a:gd name="connsiteY14" fmla="*/ 202024 h 1837656"/>
                <a:gd name="connsiteX15" fmla="*/ 4979534 w 5026969"/>
                <a:gd name="connsiteY15" fmla="*/ 814026 h 1837656"/>
                <a:gd name="connsiteX0" fmla="*/ 4979534 w 5013760"/>
                <a:gd name="connsiteY0" fmla="*/ 814026 h 1847738"/>
                <a:gd name="connsiteX1" fmla="*/ 4905901 w 5013760"/>
                <a:gd name="connsiteY1" fmla="*/ 1832290 h 1847738"/>
                <a:gd name="connsiteX2" fmla="*/ 3494379 w 5013760"/>
                <a:gd name="connsiteY2" fmla="*/ 1219542 h 1847738"/>
                <a:gd name="connsiteX3" fmla="*/ 2244368 w 5013760"/>
                <a:gd name="connsiteY3" fmla="*/ 1338646 h 1847738"/>
                <a:gd name="connsiteX4" fmla="*/ 1829078 w 5013760"/>
                <a:gd name="connsiteY4" fmla="*/ 1181443 h 1847738"/>
                <a:gd name="connsiteX5" fmla="*/ 225897 w 5013760"/>
                <a:gd name="connsiteY5" fmla="*/ 879127 h 1847738"/>
                <a:gd name="connsiteX6" fmla="*/ 329843 w 5013760"/>
                <a:gd name="connsiteY6" fmla="*/ 652846 h 1847738"/>
                <a:gd name="connsiteX7" fmla="*/ 2018 w 5013760"/>
                <a:gd name="connsiteY7" fmla="*/ 585343 h 1847738"/>
                <a:gd name="connsiteX8" fmla="*/ 596543 w 5013760"/>
                <a:gd name="connsiteY8" fmla="*/ 386146 h 1847738"/>
                <a:gd name="connsiteX9" fmla="*/ 1501418 w 5013760"/>
                <a:gd name="connsiteY9" fmla="*/ 624271 h 1847738"/>
                <a:gd name="connsiteX10" fmla="*/ 2211734 w 5013760"/>
                <a:gd name="connsiteY10" fmla="*/ 525046 h 1847738"/>
                <a:gd name="connsiteX11" fmla="*/ 1625492 w 5013760"/>
                <a:gd name="connsiteY11" fmla="*/ 493323 h 1847738"/>
                <a:gd name="connsiteX12" fmla="*/ 1415776 w 5013760"/>
                <a:gd name="connsiteY12" fmla="*/ 165415 h 1847738"/>
                <a:gd name="connsiteX13" fmla="*/ 2351545 w 5013760"/>
                <a:gd name="connsiteY13" fmla="*/ 131373 h 1847738"/>
                <a:gd name="connsiteX14" fmla="*/ 3706414 w 5013760"/>
                <a:gd name="connsiteY14" fmla="*/ 202024 h 1847738"/>
                <a:gd name="connsiteX15" fmla="*/ 4979534 w 5013760"/>
                <a:gd name="connsiteY15" fmla="*/ 814026 h 1847738"/>
                <a:gd name="connsiteX0" fmla="*/ 4979534 w 5013760"/>
                <a:gd name="connsiteY0" fmla="*/ 814026 h 1847738"/>
                <a:gd name="connsiteX1" fmla="*/ 4905901 w 5013760"/>
                <a:gd name="connsiteY1" fmla="*/ 1832290 h 1847738"/>
                <a:gd name="connsiteX2" fmla="*/ 3494379 w 5013760"/>
                <a:gd name="connsiteY2" fmla="*/ 1219542 h 1847738"/>
                <a:gd name="connsiteX3" fmla="*/ 2244368 w 5013760"/>
                <a:gd name="connsiteY3" fmla="*/ 1338646 h 1847738"/>
                <a:gd name="connsiteX4" fmla="*/ 1829078 w 5013760"/>
                <a:gd name="connsiteY4" fmla="*/ 1181443 h 1847738"/>
                <a:gd name="connsiteX5" fmla="*/ 225897 w 5013760"/>
                <a:gd name="connsiteY5" fmla="*/ 879127 h 1847738"/>
                <a:gd name="connsiteX6" fmla="*/ 329843 w 5013760"/>
                <a:gd name="connsiteY6" fmla="*/ 652846 h 1847738"/>
                <a:gd name="connsiteX7" fmla="*/ 2018 w 5013760"/>
                <a:gd name="connsiteY7" fmla="*/ 585343 h 1847738"/>
                <a:gd name="connsiteX8" fmla="*/ 596543 w 5013760"/>
                <a:gd name="connsiteY8" fmla="*/ 386146 h 1847738"/>
                <a:gd name="connsiteX9" fmla="*/ 1501418 w 5013760"/>
                <a:gd name="connsiteY9" fmla="*/ 624271 h 1847738"/>
                <a:gd name="connsiteX10" fmla="*/ 2211734 w 5013760"/>
                <a:gd name="connsiteY10" fmla="*/ 525046 h 1847738"/>
                <a:gd name="connsiteX11" fmla="*/ 1625492 w 5013760"/>
                <a:gd name="connsiteY11" fmla="*/ 493323 h 1847738"/>
                <a:gd name="connsiteX12" fmla="*/ 1415776 w 5013760"/>
                <a:gd name="connsiteY12" fmla="*/ 165415 h 1847738"/>
                <a:gd name="connsiteX13" fmla="*/ 2351545 w 5013760"/>
                <a:gd name="connsiteY13" fmla="*/ 131373 h 1847738"/>
                <a:gd name="connsiteX14" fmla="*/ 3706414 w 5013760"/>
                <a:gd name="connsiteY14" fmla="*/ 202024 h 1847738"/>
                <a:gd name="connsiteX15" fmla="*/ 4979534 w 5013760"/>
                <a:gd name="connsiteY15" fmla="*/ 814026 h 1847738"/>
                <a:gd name="connsiteX0" fmla="*/ 4979534 w 4979534"/>
                <a:gd name="connsiteY0" fmla="*/ 814026 h 1676452"/>
                <a:gd name="connsiteX1" fmla="*/ 4587849 w 4979534"/>
                <a:gd name="connsiteY1" fmla="*/ 1657361 h 1676452"/>
                <a:gd name="connsiteX2" fmla="*/ 3494379 w 4979534"/>
                <a:gd name="connsiteY2" fmla="*/ 1219542 h 1676452"/>
                <a:gd name="connsiteX3" fmla="*/ 2244368 w 4979534"/>
                <a:gd name="connsiteY3" fmla="*/ 1338646 h 1676452"/>
                <a:gd name="connsiteX4" fmla="*/ 1829078 w 4979534"/>
                <a:gd name="connsiteY4" fmla="*/ 1181443 h 1676452"/>
                <a:gd name="connsiteX5" fmla="*/ 225897 w 4979534"/>
                <a:gd name="connsiteY5" fmla="*/ 879127 h 1676452"/>
                <a:gd name="connsiteX6" fmla="*/ 329843 w 4979534"/>
                <a:gd name="connsiteY6" fmla="*/ 652846 h 1676452"/>
                <a:gd name="connsiteX7" fmla="*/ 2018 w 4979534"/>
                <a:gd name="connsiteY7" fmla="*/ 585343 h 1676452"/>
                <a:gd name="connsiteX8" fmla="*/ 596543 w 4979534"/>
                <a:gd name="connsiteY8" fmla="*/ 386146 h 1676452"/>
                <a:gd name="connsiteX9" fmla="*/ 1501418 w 4979534"/>
                <a:gd name="connsiteY9" fmla="*/ 624271 h 1676452"/>
                <a:gd name="connsiteX10" fmla="*/ 2211734 w 4979534"/>
                <a:gd name="connsiteY10" fmla="*/ 525046 h 1676452"/>
                <a:gd name="connsiteX11" fmla="*/ 1625492 w 4979534"/>
                <a:gd name="connsiteY11" fmla="*/ 493323 h 1676452"/>
                <a:gd name="connsiteX12" fmla="*/ 1415776 w 4979534"/>
                <a:gd name="connsiteY12" fmla="*/ 165415 h 1676452"/>
                <a:gd name="connsiteX13" fmla="*/ 2351545 w 4979534"/>
                <a:gd name="connsiteY13" fmla="*/ 131373 h 1676452"/>
                <a:gd name="connsiteX14" fmla="*/ 3706414 w 4979534"/>
                <a:gd name="connsiteY14" fmla="*/ 202024 h 1676452"/>
                <a:gd name="connsiteX15" fmla="*/ 4979534 w 4979534"/>
                <a:gd name="connsiteY15" fmla="*/ 814026 h 167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79534" h="1676452">
                  <a:moveTo>
                    <a:pt x="4979534" y="814026"/>
                  </a:moveTo>
                  <a:cubicBezTo>
                    <a:pt x="4937762" y="1166699"/>
                    <a:pt x="4805185" y="1793751"/>
                    <a:pt x="4587849" y="1657361"/>
                  </a:cubicBezTo>
                  <a:cubicBezTo>
                    <a:pt x="4062028" y="1327381"/>
                    <a:pt x="3949232" y="1260734"/>
                    <a:pt x="3494379" y="1219542"/>
                  </a:cubicBezTo>
                  <a:cubicBezTo>
                    <a:pt x="3059404" y="1154496"/>
                    <a:pt x="2535170" y="1357585"/>
                    <a:pt x="2244368" y="1338646"/>
                  </a:cubicBezTo>
                  <a:cubicBezTo>
                    <a:pt x="2148345" y="1322026"/>
                    <a:pt x="1937028" y="1225893"/>
                    <a:pt x="1829078" y="1181443"/>
                  </a:cubicBezTo>
                  <a:cubicBezTo>
                    <a:pt x="1264204" y="1072720"/>
                    <a:pt x="814625" y="948093"/>
                    <a:pt x="225897" y="879127"/>
                  </a:cubicBezTo>
                  <a:cubicBezTo>
                    <a:pt x="124047" y="863334"/>
                    <a:pt x="213030" y="700444"/>
                    <a:pt x="329843" y="652846"/>
                  </a:cubicBezTo>
                  <a:lnTo>
                    <a:pt x="2018" y="585343"/>
                  </a:lnTo>
                  <a:cubicBezTo>
                    <a:pt x="-27744" y="365219"/>
                    <a:pt x="276448" y="339902"/>
                    <a:pt x="596543" y="386146"/>
                  </a:cubicBezTo>
                  <a:cubicBezTo>
                    <a:pt x="933949" y="453594"/>
                    <a:pt x="1164012" y="517067"/>
                    <a:pt x="1501418" y="624271"/>
                  </a:cubicBezTo>
                  <a:cubicBezTo>
                    <a:pt x="1738190" y="591196"/>
                    <a:pt x="2050499" y="645585"/>
                    <a:pt x="2211734" y="525046"/>
                  </a:cubicBezTo>
                  <a:cubicBezTo>
                    <a:pt x="2016320" y="514472"/>
                    <a:pt x="1793077" y="539678"/>
                    <a:pt x="1625492" y="493323"/>
                  </a:cubicBezTo>
                  <a:cubicBezTo>
                    <a:pt x="1428366" y="479436"/>
                    <a:pt x="1278946" y="258815"/>
                    <a:pt x="1415776" y="165415"/>
                  </a:cubicBezTo>
                  <a:cubicBezTo>
                    <a:pt x="1711796" y="77205"/>
                    <a:pt x="2166843" y="187777"/>
                    <a:pt x="2351545" y="131373"/>
                  </a:cubicBezTo>
                  <a:cubicBezTo>
                    <a:pt x="2616313" y="19751"/>
                    <a:pt x="3111667" y="-127652"/>
                    <a:pt x="3706414" y="202024"/>
                  </a:cubicBezTo>
                  <a:cubicBezTo>
                    <a:pt x="4114885" y="423253"/>
                    <a:pt x="4443842" y="584846"/>
                    <a:pt x="4979534" y="8140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3B33D0F-FB47-4C9A-8BF9-9EAC8CB17DCC}"/>
                </a:ext>
              </a:extLst>
            </p:cNvPr>
            <p:cNvGrpSpPr/>
            <p:nvPr/>
          </p:nvGrpSpPr>
          <p:grpSpPr>
            <a:xfrm flipH="1">
              <a:off x="2499805" y="4765428"/>
              <a:ext cx="1258190" cy="631267"/>
              <a:chOff x="5250372" y="3335610"/>
              <a:chExt cx="1258190" cy="631267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459061F-5EAB-490A-96D7-943B4AA0D02C}"/>
                  </a:ext>
                </a:extLst>
              </p:cNvPr>
              <p:cNvSpPr/>
              <p:nvPr/>
            </p:nvSpPr>
            <p:spPr>
              <a:xfrm flipH="1">
                <a:off x="5496730" y="3335610"/>
                <a:ext cx="1011832" cy="63126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0E897D6-AD18-4FDD-8A3A-90C792FBB09E}"/>
                  </a:ext>
                </a:extLst>
              </p:cNvPr>
              <p:cNvSpPr/>
              <p:nvPr/>
            </p:nvSpPr>
            <p:spPr>
              <a:xfrm flipH="1">
                <a:off x="5250372" y="3364667"/>
                <a:ext cx="246361" cy="504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AC8701B-6199-4637-9C10-0294C8E9FB26}"/>
                  </a:ext>
                </a:extLst>
              </p:cNvPr>
              <p:cNvSpPr/>
              <p:nvPr/>
            </p:nvSpPr>
            <p:spPr>
              <a:xfrm flipH="1">
                <a:off x="5328935" y="373035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7516685-A9AF-4CF8-AFED-1DCB98FE7E1D}"/>
              </a:ext>
            </a:extLst>
          </p:cNvPr>
          <p:cNvSpPr txBox="1"/>
          <p:nvPr/>
        </p:nvSpPr>
        <p:spPr>
          <a:xfrm>
            <a:off x="600076" y="2393891"/>
            <a:ext cx="2614978" cy="338554"/>
          </a:xfrm>
          <a:prstGeom prst="rect">
            <a:avLst/>
          </a:prstGeom>
          <a:ln>
            <a:solidFill>
              <a:srgbClr val="1277A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it-IT" altLang="ko-KR" sz="1600" b="1" dirty="0">
                <a:solidFill>
                  <a:srgbClr val="1277A6"/>
                </a:solidFill>
                <a:latin typeface="Century Schoolbook" panose="02040604050505020304" pitchFamily="18" charset="0"/>
                <a:cs typeface="Arial" pitchFamily="34" charset="0"/>
              </a:rPr>
              <a:t>Manutenibilità</a:t>
            </a: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F224A4F3-C069-4E82-AC89-75A2E97F2A71}"/>
              </a:ext>
            </a:extLst>
          </p:cNvPr>
          <p:cNvSpPr/>
          <p:nvPr/>
        </p:nvSpPr>
        <p:spPr>
          <a:xfrm>
            <a:off x="1" y="6530998"/>
            <a:ext cx="65130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rgbClr val="093B53"/>
                </a:solidFill>
                <a:latin typeface="Century Schoolbook" panose="02040604050505020304" pitchFamily="18" charset="0"/>
              </a:rPr>
              <a:t>Laurea Informatica - Progetto di Ingegneria del Software </a:t>
            </a:r>
            <a:r>
              <a:rPr lang="it-IT" sz="1400" dirty="0" err="1">
                <a:solidFill>
                  <a:srgbClr val="093B53"/>
                </a:solidFill>
                <a:latin typeface="Century Schoolbook" panose="02040604050505020304" pitchFamily="18" charset="0"/>
              </a:rPr>
              <a:t>a.a</a:t>
            </a:r>
            <a:r>
              <a:rPr lang="it-IT" sz="1400" dirty="0">
                <a:solidFill>
                  <a:srgbClr val="093B53"/>
                </a:solidFill>
                <a:latin typeface="Century Schoolbook" panose="02040604050505020304" pitchFamily="18" charset="0"/>
              </a:rPr>
              <a:t>. 2019/2020</a:t>
            </a:r>
          </a:p>
        </p:txBody>
      </p:sp>
      <p:sp>
        <p:nvSpPr>
          <p:cNvPr id="33" name="Titolo 3">
            <a:extLst>
              <a:ext uri="{FF2B5EF4-FFF2-40B4-BE49-F238E27FC236}">
                <a16:creationId xmlns:a16="http://schemas.microsoft.com/office/drawing/2014/main" id="{B12AE95E-7B72-45A0-A57C-BF7EC2912643}"/>
              </a:ext>
            </a:extLst>
          </p:cNvPr>
          <p:cNvSpPr txBox="1">
            <a:spLocks/>
          </p:cNvSpPr>
          <p:nvPr/>
        </p:nvSpPr>
        <p:spPr>
          <a:xfrm>
            <a:off x="11760591" y="6530997"/>
            <a:ext cx="431409" cy="437834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fld id="{EC81C760-7D3A-4D66-B8C6-36DF6EDED5BE}" type="slidenum">
              <a:rPr lang="it-IT" sz="1400" smtClean="0">
                <a:solidFill>
                  <a:srgbClr val="093B53"/>
                </a:solidFill>
                <a:latin typeface="Century Schoolbook" panose="02040604050505020304" pitchFamily="18" charset="0"/>
              </a:rPr>
              <a:pPr/>
              <a:t>31</a:t>
            </a:fld>
            <a:endParaRPr lang="it-IT" sz="1400" dirty="0">
              <a:solidFill>
                <a:srgbClr val="093B53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34" name="Oval 18">
            <a:extLst>
              <a:ext uri="{FF2B5EF4-FFF2-40B4-BE49-F238E27FC236}">
                <a16:creationId xmlns:a16="http://schemas.microsoft.com/office/drawing/2014/main" id="{79F74BFD-8295-4B58-905D-188693EDEB13}"/>
              </a:ext>
            </a:extLst>
          </p:cNvPr>
          <p:cNvSpPr>
            <a:spLocks noChangeAspect="1"/>
          </p:cNvSpPr>
          <p:nvPr/>
        </p:nvSpPr>
        <p:spPr>
          <a:xfrm>
            <a:off x="1548000" y="1435532"/>
            <a:ext cx="731520" cy="73152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0" name="Oval 18">
            <a:extLst>
              <a:ext uri="{FF2B5EF4-FFF2-40B4-BE49-F238E27FC236}">
                <a16:creationId xmlns:a16="http://schemas.microsoft.com/office/drawing/2014/main" id="{54826D9E-08AD-482B-B1F9-516BA754DEC7}"/>
              </a:ext>
            </a:extLst>
          </p:cNvPr>
          <p:cNvSpPr>
            <a:spLocks noChangeAspect="1"/>
          </p:cNvSpPr>
          <p:nvPr/>
        </p:nvSpPr>
        <p:spPr>
          <a:xfrm>
            <a:off x="5194691" y="275896"/>
            <a:ext cx="1802618" cy="1802618"/>
          </a:xfrm>
          <a:prstGeom prst="ellipse">
            <a:avLst/>
          </a:prstGeom>
          <a:solidFill>
            <a:schemeClr val="bg1"/>
          </a:solidFill>
          <a:ln w="38100">
            <a:solidFill>
              <a:srgbClr val="5EBE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6" name="TextBox 21">
            <a:extLst>
              <a:ext uri="{FF2B5EF4-FFF2-40B4-BE49-F238E27FC236}">
                <a16:creationId xmlns:a16="http://schemas.microsoft.com/office/drawing/2014/main" id="{9CB72AE9-86FD-4047-B42C-1C6474B3F801}"/>
              </a:ext>
            </a:extLst>
          </p:cNvPr>
          <p:cNvSpPr txBox="1"/>
          <p:nvPr/>
        </p:nvSpPr>
        <p:spPr>
          <a:xfrm>
            <a:off x="9103373" y="4641382"/>
            <a:ext cx="2614978" cy="338554"/>
          </a:xfrm>
          <a:prstGeom prst="rect">
            <a:avLst/>
          </a:prstGeom>
          <a:ln>
            <a:solidFill>
              <a:srgbClr val="5EBEE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it-IT" altLang="ko-KR" sz="1600" b="1" dirty="0">
                <a:solidFill>
                  <a:srgbClr val="5EBEE4"/>
                </a:solidFill>
                <a:latin typeface="Century Schoolbook" panose="02040604050505020304" pitchFamily="18" charset="0"/>
                <a:cs typeface="Arial" pitchFamily="34" charset="0"/>
              </a:rPr>
              <a:t>Tempi</a:t>
            </a:r>
          </a:p>
        </p:txBody>
      </p:sp>
      <p:sp>
        <p:nvSpPr>
          <p:cNvPr id="37" name="Oval 38">
            <a:extLst>
              <a:ext uri="{FF2B5EF4-FFF2-40B4-BE49-F238E27FC236}">
                <a16:creationId xmlns:a16="http://schemas.microsoft.com/office/drawing/2014/main" id="{FF54DD73-B4A7-477D-878B-12832B406399}"/>
              </a:ext>
            </a:extLst>
          </p:cNvPr>
          <p:cNvSpPr>
            <a:spLocks noChangeAspect="1"/>
          </p:cNvSpPr>
          <p:nvPr/>
        </p:nvSpPr>
        <p:spPr>
          <a:xfrm>
            <a:off x="10032924" y="3641070"/>
            <a:ext cx="731520" cy="73152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8" name="Parallelogram 15">
            <a:extLst>
              <a:ext uri="{FF2B5EF4-FFF2-40B4-BE49-F238E27FC236}">
                <a16:creationId xmlns:a16="http://schemas.microsoft.com/office/drawing/2014/main" id="{A8A931EE-8BEB-4849-B37C-0ADBBA207BD9}"/>
              </a:ext>
            </a:extLst>
          </p:cNvPr>
          <p:cNvSpPr/>
          <p:nvPr/>
        </p:nvSpPr>
        <p:spPr>
          <a:xfrm flipH="1">
            <a:off x="10218621" y="3826767"/>
            <a:ext cx="360126" cy="360126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pic>
        <p:nvPicPr>
          <p:cNvPr id="23" name="Elemento grafico 22" descr="Clessidra">
            <a:extLst>
              <a:ext uri="{FF2B5EF4-FFF2-40B4-BE49-F238E27FC236}">
                <a16:creationId xmlns:a16="http://schemas.microsoft.com/office/drawing/2014/main" id="{346F245F-BC5D-41EC-8E4E-0C0F077C36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3642" y="4255194"/>
            <a:ext cx="2111306" cy="211130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D684AAC-BF84-4A5A-BE47-08B78A11AFC1}"/>
              </a:ext>
            </a:extLst>
          </p:cNvPr>
          <p:cNvGrpSpPr/>
          <p:nvPr/>
        </p:nvGrpSpPr>
        <p:grpSpPr>
          <a:xfrm flipH="1">
            <a:off x="6596812" y="5310847"/>
            <a:ext cx="2061606" cy="753164"/>
            <a:chOff x="2181528" y="3397417"/>
            <a:chExt cx="2100224" cy="767272"/>
          </a:xfrm>
        </p:grpSpPr>
        <p:sp>
          <p:nvSpPr>
            <p:cNvPr id="11" name="Freeform 20">
              <a:extLst>
                <a:ext uri="{FF2B5EF4-FFF2-40B4-BE49-F238E27FC236}">
                  <a16:creationId xmlns:a16="http://schemas.microsoft.com/office/drawing/2014/main" id="{DB1D86DD-0872-4FB1-A8B7-F92B8A80F67A}"/>
                </a:ext>
              </a:extLst>
            </p:cNvPr>
            <p:cNvSpPr/>
            <p:nvPr/>
          </p:nvSpPr>
          <p:spPr>
            <a:xfrm>
              <a:off x="3500604" y="3397417"/>
              <a:ext cx="781148" cy="767272"/>
            </a:xfrm>
            <a:custGeom>
              <a:avLst/>
              <a:gdLst>
                <a:gd name="connsiteX0" fmla="*/ 543464 w 1086928"/>
                <a:gd name="connsiteY0" fmla="*/ 0 h 1000664"/>
                <a:gd name="connsiteX1" fmla="*/ 0 w 1086928"/>
                <a:gd name="connsiteY1" fmla="*/ 276045 h 1000664"/>
                <a:gd name="connsiteX2" fmla="*/ 0 w 1086928"/>
                <a:gd name="connsiteY2" fmla="*/ 862641 h 1000664"/>
                <a:gd name="connsiteX3" fmla="*/ 362309 w 1086928"/>
                <a:gd name="connsiteY3" fmla="*/ 974784 h 1000664"/>
                <a:gd name="connsiteX4" fmla="*/ 923026 w 1086928"/>
                <a:gd name="connsiteY4" fmla="*/ 1000664 h 1000664"/>
                <a:gd name="connsiteX5" fmla="*/ 974785 w 1086928"/>
                <a:gd name="connsiteY5" fmla="*/ 793630 h 1000664"/>
                <a:gd name="connsiteX6" fmla="*/ 1017917 w 1086928"/>
                <a:gd name="connsiteY6" fmla="*/ 621101 h 1000664"/>
                <a:gd name="connsiteX7" fmla="*/ 1086928 w 1086928"/>
                <a:gd name="connsiteY7" fmla="*/ 439947 h 1000664"/>
                <a:gd name="connsiteX8" fmla="*/ 1069675 w 1086928"/>
                <a:gd name="connsiteY8" fmla="*/ 224286 h 1000664"/>
                <a:gd name="connsiteX9" fmla="*/ 974785 w 1086928"/>
                <a:gd name="connsiteY9" fmla="*/ 181154 h 1000664"/>
                <a:gd name="connsiteX10" fmla="*/ 491706 w 1086928"/>
                <a:gd name="connsiteY10" fmla="*/ 189781 h 1000664"/>
                <a:gd name="connsiteX11" fmla="*/ 543464 w 1086928"/>
                <a:gd name="connsiteY11" fmla="*/ 0 h 1000664"/>
                <a:gd name="connsiteX0" fmla="*/ 543464 w 1086928"/>
                <a:gd name="connsiteY0" fmla="*/ 0 h 1000664"/>
                <a:gd name="connsiteX1" fmla="*/ 0 w 1086928"/>
                <a:gd name="connsiteY1" fmla="*/ 276045 h 1000664"/>
                <a:gd name="connsiteX2" fmla="*/ 0 w 1086928"/>
                <a:gd name="connsiteY2" fmla="*/ 862641 h 1000664"/>
                <a:gd name="connsiteX3" fmla="*/ 362309 w 1086928"/>
                <a:gd name="connsiteY3" fmla="*/ 974784 h 1000664"/>
                <a:gd name="connsiteX4" fmla="*/ 923026 w 1086928"/>
                <a:gd name="connsiteY4" fmla="*/ 1000664 h 1000664"/>
                <a:gd name="connsiteX5" fmla="*/ 974785 w 1086928"/>
                <a:gd name="connsiteY5" fmla="*/ 793630 h 1000664"/>
                <a:gd name="connsiteX6" fmla="*/ 1017917 w 1086928"/>
                <a:gd name="connsiteY6" fmla="*/ 621101 h 1000664"/>
                <a:gd name="connsiteX7" fmla="*/ 1086928 w 1086928"/>
                <a:gd name="connsiteY7" fmla="*/ 439947 h 1000664"/>
                <a:gd name="connsiteX8" fmla="*/ 1069675 w 1086928"/>
                <a:gd name="connsiteY8" fmla="*/ 224286 h 1000664"/>
                <a:gd name="connsiteX9" fmla="*/ 974785 w 1086928"/>
                <a:gd name="connsiteY9" fmla="*/ 181154 h 1000664"/>
                <a:gd name="connsiteX10" fmla="*/ 491706 w 1086928"/>
                <a:gd name="connsiteY10" fmla="*/ 189781 h 1000664"/>
                <a:gd name="connsiteX11" fmla="*/ 543464 w 1086928"/>
                <a:gd name="connsiteY11" fmla="*/ 0 h 1000664"/>
                <a:gd name="connsiteX0" fmla="*/ 595223 w 1086928"/>
                <a:gd name="connsiteY0" fmla="*/ 0 h 992037"/>
                <a:gd name="connsiteX1" fmla="*/ 0 w 1086928"/>
                <a:gd name="connsiteY1" fmla="*/ 267418 h 992037"/>
                <a:gd name="connsiteX2" fmla="*/ 0 w 1086928"/>
                <a:gd name="connsiteY2" fmla="*/ 854014 h 992037"/>
                <a:gd name="connsiteX3" fmla="*/ 362309 w 1086928"/>
                <a:gd name="connsiteY3" fmla="*/ 966157 h 992037"/>
                <a:gd name="connsiteX4" fmla="*/ 923026 w 1086928"/>
                <a:gd name="connsiteY4" fmla="*/ 992037 h 992037"/>
                <a:gd name="connsiteX5" fmla="*/ 974785 w 1086928"/>
                <a:gd name="connsiteY5" fmla="*/ 785003 h 992037"/>
                <a:gd name="connsiteX6" fmla="*/ 1017917 w 1086928"/>
                <a:gd name="connsiteY6" fmla="*/ 612474 h 992037"/>
                <a:gd name="connsiteX7" fmla="*/ 1086928 w 1086928"/>
                <a:gd name="connsiteY7" fmla="*/ 431320 h 992037"/>
                <a:gd name="connsiteX8" fmla="*/ 1069675 w 1086928"/>
                <a:gd name="connsiteY8" fmla="*/ 215659 h 992037"/>
                <a:gd name="connsiteX9" fmla="*/ 974785 w 1086928"/>
                <a:gd name="connsiteY9" fmla="*/ 172527 h 992037"/>
                <a:gd name="connsiteX10" fmla="*/ 491706 w 1086928"/>
                <a:gd name="connsiteY10" fmla="*/ 181154 h 992037"/>
                <a:gd name="connsiteX11" fmla="*/ 595223 w 1086928"/>
                <a:gd name="connsiteY11" fmla="*/ 0 h 992037"/>
                <a:gd name="connsiteX0" fmla="*/ 595223 w 1086928"/>
                <a:gd name="connsiteY0" fmla="*/ 0 h 992037"/>
                <a:gd name="connsiteX1" fmla="*/ 0 w 1086928"/>
                <a:gd name="connsiteY1" fmla="*/ 267418 h 992037"/>
                <a:gd name="connsiteX2" fmla="*/ 0 w 1086928"/>
                <a:gd name="connsiteY2" fmla="*/ 854014 h 992037"/>
                <a:gd name="connsiteX3" fmla="*/ 362309 w 1086928"/>
                <a:gd name="connsiteY3" fmla="*/ 966157 h 992037"/>
                <a:gd name="connsiteX4" fmla="*/ 923026 w 1086928"/>
                <a:gd name="connsiteY4" fmla="*/ 992037 h 992037"/>
                <a:gd name="connsiteX5" fmla="*/ 974785 w 1086928"/>
                <a:gd name="connsiteY5" fmla="*/ 785003 h 992037"/>
                <a:gd name="connsiteX6" fmla="*/ 1017917 w 1086928"/>
                <a:gd name="connsiteY6" fmla="*/ 612474 h 992037"/>
                <a:gd name="connsiteX7" fmla="*/ 1086928 w 1086928"/>
                <a:gd name="connsiteY7" fmla="*/ 431320 h 992037"/>
                <a:gd name="connsiteX8" fmla="*/ 1069675 w 1086928"/>
                <a:gd name="connsiteY8" fmla="*/ 215659 h 992037"/>
                <a:gd name="connsiteX9" fmla="*/ 974785 w 1086928"/>
                <a:gd name="connsiteY9" fmla="*/ 172527 h 992037"/>
                <a:gd name="connsiteX10" fmla="*/ 491706 w 1086928"/>
                <a:gd name="connsiteY10" fmla="*/ 181154 h 992037"/>
                <a:gd name="connsiteX11" fmla="*/ 595223 w 1086928"/>
                <a:gd name="connsiteY11" fmla="*/ 0 h 992037"/>
                <a:gd name="connsiteX0" fmla="*/ 595223 w 1086928"/>
                <a:gd name="connsiteY0" fmla="*/ 0 h 992037"/>
                <a:gd name="connsiteX1" fmla="*/ 0 w 1086928"/>
                <a:gd name="connsiteY1" fmla="*/ 267418 h 992037"/>
                <a:gd name="connsiteX2" fmla="*/ 0 w 1086928"/>
                <a:gd name="connsiteY2" fmla="*/ 854014 h 992037"/>
                <a:gd name="connsiteX3" fmla="*/ 362309 w 1086928"/>
                <a:gd name="connsiteY3" fmla="*/ 966157 h 992037"/>
                <a:gd name="connsiteX4" fmla="*/ 923026 w 1086928"/>
                <a:gd name="connsiteY4" fmla="*/ 992037 h 992037"/>
                <a:gd name="connsiteX5" fmla="*/ 974785 w 1086928"/>
                <a:gd name="connsiteY5" fmla="*/ 785003 h 992037"/>
                <a:gd name="connsiteX6" fmla="*/ 1017917 w 1086928"/>
                <a:gd name="connsiteY6" fmla="*/ 612474 h 992037"/>
                <a:gd name="connsiteX7" fmla="*/ 1086928 w 1086928"/>
                <a:gd name="connsiteY7" fmla="*/ 431320 h 992037"/>
                <a:gd name="connsiteX8" fmla="*/ 1069675 w 1086928"/>
                <a:gd name="connsiteY8" fmla="*/ 215659 h 992037"/>
                <a:gd name="connsiteX9" fmla="*/ 974785 w 1086928"/>
                <a:gd name="connsiteY9" fmla="*/ 172527 h 992037"/>
                <a:gd name="connsiteX10" fmla="*/ 491706 w 1086928"/>
                <a:gd name="connsiteY10" fmla="*/ 181154 h 992037"/>
                <a:gd name="connsiteX11" fmla="*/ 595223 w 1086928"/>
                <a:gd name="connsiteY11" fmla="*/ 0 h 992037"/>
                <a:gd name="connsiteX0" fmla="*/ 595223 w 1086928"/>
                <a:gd name="connsiteY0" fmla="*/ 0 h 992037"/>
                <a:gd name="connsiteX1" fmla="*/ 0 w 1086928"/>
                <a:gd name="connsiteY1" fmla="*/ 267418 h 992037"/>
                <a:gd name="connsiteX2" fmla="*/ 0 w 1086928"/>
                <a:gd name="connsiteY2" fmla="*/ 854014 h 992037"/>
                <a:gd name="connsiteX3" fmla="*/ 362309 w 1086928"/>
                <a:gd name="connsiteY3" fmla="*/ 966157 h 992037"/>
                <a:gd name="connsiteX4" fmla="*/ 923026 w 1086928"/>
                <a:gd name="connsiteY4" fmla="*/ 992037 h 992037"/>
                <a:gd name="connsiteX5" fmla="*/ 974785 w 1086928"/>
                <a:gd name="connsiteY5" fmla="*/ 785003 h 992037"/>
                <a:gd name="connsiteX6" fmla="*/ 1017917 w 1086928"/>
                <a:gd name="connsiteY6" fmla="*/ 612474 h 992037"/>
                <a:gd name="connsiteX7" fmla="*/ 1086928 w 1086928"/>
                <a:gd name="connsiteY7" fmla="*/ 431320 h 992037"/>
                <a:gd name="connsiteX8" fmla="*/ 1069675 w 1086928"/>
                <a:gd name="connsiteY8" fmla="*/ 215659 h 992037"/>
                <a:gd name="connsiteX9" fmla="*/ 974785 w 1086928"/>
                <a:gd name="connsiteY9" fmla="*/ 172527 h 992037"/>
                <a:gd name="connsiteX10" fmla="*/ 491706 w 1086928"/>
                <a:gd name="connsiteY10" fmla="*/ 181154 h 992037"/>
                <a:gd name="connsiteX11" fmla="*/ 595223 w 1086928"/>
                <a:gd name="connsiteY11" fmla="*/ 0 h 992037"/>
                <a:gd name="connsiteX0" fmla="*/ 595223 w 1086928"/>
                <a:gd name="connsiteY0" fmla="*/ 0 h 992037"/>
                <a:gd name="connsiteX1" fmla="*/ 0 w 1086928"/>
                <a:gd name="connsiteY1" fmla="*/ 267418 h 992037"/>
                <a:gd name="connsiteX2" fmla="*/ 0 w 1086928"/>
                <a:gd name="connsiteY2" fmla="*/ 854014 h 992037"/>
                <a:gd name="connsiteX3" fmla="*/ 362309 w 1086928"/>
                <a:gd name="connsiteY3" fmla="*/ 966157 h 992037"/>
                <a:gd name="connsiteX4" fmla="*/ 923026 w 1086928"/>
                <a:gd name="connsiteY4" fmla="*/ 992037 h 992037"/>
                <a:gd name="connsiteX5" fmla="*/ 974785 w 1086928"/>
                <a:gd name="connsiteY5" fmla="*/ 785003 h 992037"/>
                <a:gd name="connsiteX6" fmla="*/ 1017917 w 1086928"/>
                <a:gd name="connsiteY6" fmla="*/ 612474 h 992037"/>
                <a:gd name="connsiteX7" fmla="*/ 1086928 w 1086928"/>
                <a:gd name="connsiteY7" fmla="*/ 431320 h 992037"/>
                <a:gd name="connsiteX8" fmla="*/ 1069675 w 1086928"/>
                <a:gd name="connsiteY8" fmla="*/ 215659 h 992037"/>
                <a:gd name="connsiteX9" fmla="*/ 974785 w 1086928"/>
                <a:gd name="connsiteY9" fmla="*/ 172527 h 992037"/>
                <a:gd name="connsiteX10" fmla="*/ 491706 w 1086928"/>
                <a:gd name="connsiteY10" fmla="*/ 181154 h 992037"/>
                <a:gd name="connsiteX11" fmla="*/ 595223 w 1086928"/>
                <a:gd name="connsiteY11" fmla="*/ 0 h 992037"/>
                <a:gd name="connsiteX0" fmla="*/ 595223 w 1086928"/>
                <a:gd name="connsiteY0" fmla="*/ 0 h 992037"/>
                <a:gd name="connsiteX1" fmla="*/ 0 w 1086928"/>
                <a:gd name="connsiteY1" fmla="*/ 267418 h 992037"/>
                <a:gd name="connsiteX2" fmla="*/ 0 w 1086928"/>
                <a:gd name="connsiteY2" fmla="*/ 854014 h 992037"/>
                <a:gd name="connsiteX3" fmla="*/ 362309 w 1086928"/>
                <a:gd name="connsiteY3" fmla="*/ 966157 h 992037"/>
                <a:gd name="connsiteX4" fmla="*/ 923026 w 1086928"/>
                <a:gd name="connsiteY4" fmla="*/ 992037 h 992037"/>
                <a:gd name="connsiteX5" fmla="*/ 974785 w 1086928"/>
                <a:gd name="connsiteY5" fmla="*/ 785003 h 992037"/>
                <a:gd name="connsiteX6" fmla="*/ 1017917 w 1086928"/>
                <a:gd name="connsiteY6" fmla="*/ 612474 h 992037"/>
                <a:gd name="connsiteX7" fmla="*/ 1086928 w 1086928"/>
                <a:gd name="connsiteY7" fmla="*/ 431320 h 992037"/>
                <a:gd name="connsiteX8" fmla="*/ 1069675 w 1086928"/>
                <a:gd name="connsiteY8" fmla="*/ 215659 h 992037"/>
                <a:gd name="connsiteX9" fmla="*/ 974785 w 1086928"/>
                <a:gd name="connsiteY9" fmla="*/ 172527 h 992037"/>
                <a:gd name="connsiteX10" fmla="*/ 491706 w 1086928"/>
                <a:gd name="connsiteY10" fmla="*/ 181154 h 992037"/>
                <a:gd name="connsiteX11" fmla="*/ 595223 w 1086928"/>
                <a:gd name="connsiteY11" fmla="*/ 0 h 992037"/>
                <a:gd name="connsiteX0" fmla="*/ 595223 w 1086928"/>
                <a:gd name="connsiteY0" fmla="*/ 0 h 1006555"/>
                <a:gd name="connsiteX1" fmla="*/ 0 w 1086928"/>
                <a:gd name="connsiteY1" fmla="*/ 267418 h 1006555"/>
                <a:gd name="connsiteX2" fmla="*/ 0 w 1086928"/>
                <a:gd name="connsiteY2" fmla="*/ 854014 h 1006555"/>
                <a:gd name="connsiteX3" fmla="*/ 362309 w 1086928"/>
                <a:gd name="connsiteY3" fmla="*/ 966157 h 1006555"/>
                <a:gd name="connsiteX4" fmla="*/ 923026 w 1086928"/>
                <a:gd name="connsiteY4" fmla="*/ 992037 h 1006555"/>
                <a:gd name="connsiteX5" fmla="*/ 974785 w 1086928"/>
                <a:gd name="connsiteY5" fmla="*/ 785003 h 1006555"/>
                <a:gd name="connsiteX6" fmla="*/ 1017917 w 1086928"/>
                <a:gd name="connsiteY6" fmla="*/ 612474 h 1006555"/>
                <a:gd name="connsiteX7" fmla="*/ 1086928 w 1086928"/>
                <a:gd name="connsiteY7" fmla="*/ 431320 h 1006555"/>
                <a:gd name="connsiteX8" fmla="*/ 1069675 w 1086928"/>
                <a:gd name="connsiteY8" fmla="*/ 215659 h 1006555"/>
                <a:gd name="connsiteX9" fmla="*/ 974785 w 1086928"/>
                <a:gd name="connsiteY9" fmla="*/ 172527 h 1006555"/>
                <a:gd name="connsiteX10" fmla="*/ 491706 w 1086928"/>
                <a:gd name="connsiteY10" fmla="*/ 181154 h 1006555"/>
                <a:gd name="connsiteX11" fmla="*/ 595223 w 1086928"/>
                <a:gd name="connsiteY11" fmla="*/ 0 h 1006555"/>
                <a:gd name="connsiteX0" fmla="*/ 595223 w 1086928"/>
                <a:gd name="connsiteY0" fmla="*/ 0 h 1006555"/>
                <a:gd name="connsiteX1" fmla="*/ 0 w 1086928"/>
                <a:gd name="connsiteY1" fmla="*/ 267418 h 1006555"/>
                <a:gd name="connsiteX2" fmla="*/ 0 w 1086928"/>
                <a:gd name="connsiteY2" fmla="*/ 854014 h 1006555"/>
                <a:gd name="connsiteX3" fmla="*/ 362309 w 1086928"/>
                <a:gd name="connsiteY3" fmla="*/ 966157 h 1006555"/>
                <a:gd name="connsiteX4" fmla="*/ 923026 w 1086928"/>
                <a:gd name="connsiteY4" fmla="*/ 992037 h 1006555"/>
                <a:gd name="connsiteX5" fmla="*/ 974785 w 1086928"/>
                <a:gd name="connsiteY5" fmla="*/ 785003 h 1006555"/>
                <a:gd name="connsiteX6" fmla="*/ 1017917 w 1086928"/>
                <a:gd name="connsiteY6" fmla="*/ 612474 h 1006555"/>
                <a:gd name="connsiteX7" fmla="*/ 1086928 w 1086928"/>
                <a:gd name="connsiteY7" fmla="*/ 431320 h 1006555"/>
                <a:gd name="connsiteX8" fmla="*/ 1069675 w 1086928"/>
                <a:gd name="connsiteY8" fmla="*/ 215659 h 1006555"/>
                <a:gd name="connsiteX9" fmla="*/ 974785 w 1086928"/>
                <a:gd name="connsiteY9" fmla="*/ 172527 h 1006555"/>
                <a:gd name="connsiteX10" fmla="*/ 491706 w 1086928"/>
                <a:gd name="connsiteY10" fmla="*/ 181154 h 1006555"/>
                <a:gd name="connsiteX11" fmla="*/ 595223 w 1086928"/>
                <a:gd name="connsiteY11" fmla="*/ 0 h 1006555"/>
                <a:gd name="connsiteX0" fmla="*/ 595223 w 1086928"/>
                <a:gd name="connsiteY0" fmla="*/ 0 h 1006555"/>
                <a:gd name="connsiteX1" fmla="*/ 0 w 1086928"/>
                <a:gd name="connsiteY1" fmla="*/ 267418 h 1006555"/>
                <a:gd name="connsiteX2" fmla="*/ 0 w 1086928"/>
                <a:gd name="connsiteY2" fmla="*/ 854014 h 1006555"/>
                <a:gd name="connsiteX3" fmla="*/ 362309 w 1086928"/>
                <a:gd name="connsiteY3" fmla="*/ 966157 h 1006555"/>
                <a:gd name="connsiteX4" fmla="*/ 923026 w 1086928"/>
                <a:gd name="connsiteY4" fmla="*/ 992037 h 1006555"/>
                <a:gd name="connsiteX5" fmla="*/ 974785 w 1086928"/>
                <a:gd name="connsiteY5" fmla="*/ 785003 h 1006555"/>
                <a:gd name="connsiteX6" fmla="*/ 1017917 w 1086928"/>
                <a:gd name="connsiteY6" fmla="*/ 612474 h 1006555"/>
                <a:gd name="connsiteX7" fmla="*/ 1086928 w 1086928"/>
                <a:gd name="connsiteY7" fmla="*/ 431320 h 1006555"/>
                <a:gd name="connsiteX8" fmla="*/ 1069675 w 1086928"/>
                <a:gd name="connsiteY8" fmla="*/ 215659 h 1006555"/>
                <a:gd name="connsiteX9" fmla="*/ 974785 w 1086928"/>
                <a:gd name="connsiteY9" fmla="*/ 172527 h 1006555"/>
                <a:gd name="connsiteX10" fmla="*/ 491706 w 1086928"/>
                <a:gd name="connsiteY10" fmla="*/ 181154 h 1006555"/>
                <a:gd name="connsiteX11" fmla="*/ 595223 w 1086928"/>
                <a:gd name="connsiteY11" fmla="*/ 0 h 1006555"/>
                <a:gd name="connsiteX0" fmla="*/ 595223 w 1086928"/>
                <a:gd name="connsiteY0" fmla="*/ 0 h 1006555"/>
                <a:gd name="connsiteX1" fmla="*/ 0 w 1086928"/>
                <a:gd name="connsiteY1" fmla="*/ 267418 h 1006555"/>
                <a:gd name="connsiteX2" fmla="*/ 0 w 1086928"/>
                <a:gd name="connsiteY2" fmla="*/ 854014 h 1006555"/>
                <a:gd name="connsiteX3" fmla="*/ 362309 w 1086928"/>
                <a:gd name="connsiteY3" fmla="*/ 966157 h 1006555"/>
                <a:gd name="connsiteX4" fmla="*/ 923026 w 1086928"/>
                <a:gd name="connsiteY4" fmla="*/ 992037 h 1006555"/>
                <a:gd name="connsiteX5" fmla="*/ 974785 w 1086928"/>
                <a:gd name="connsiteY5" fmla="*/ 785003 h 1006555"/>
                <a:gd name="connsiteX6" fmla="*/ 1017917 w 1086928"/>
                <a:gd name="connsiteY6" fmla="*/ 612474 h 1006555"/>
                <a:gd name="connsiteX7" fmla="*/ 1086928 w 1086928"/>
                <a:gd name="connsiteY7" fmla="*/ 431320 h 1006555"/>
                <a:gd name="connsiteX8" fmla="*/ 1069675 w 1086928"/>
                <a:gd name="connsiteY8" fmla="*/ 215659 h 1006555"/>
                <a:gd name="connsiteX9" fmla="*/ 974785 w 1086928"/>
                <a:gd name="connsiteY9" fmla="*/ 172527 h 1006555"/>
                <a:gd name="connsiteX10" fmla="*/ 491706 w 1086928"/>
                <a:gd name="connsiteY10" fmla="*/ 181154 h 1006555"/>
                <a:gd name="connsiteX11" fmla="*/ 595223 w 1086928"/>
                <a:gd name="connsiteY11" fmla="*/ 0 h 1006555"/>
                <a:gd name="connsiteX0" fmla="*/ 595223 w 1086928"/>
                <a:gd name="connsiteY0" fmla="*/ 0 h 1006555"/>
                <a:gd name="connsiteX1" fmla="*/ 0 w 1086928"/>
                <a:gd name="connsiteY1" fmla="*/ 267418 h 1006555"/>
                <a:gd name="connsiteX2" fmla="*/ 0 w 1086928"/>
                <a:gd name="connsiteY2" fmla="*/ 854014 h 1006555"/>
                <a:gd name="connsiteX3" fmla="*/ 362309 w 1086928"/>
                <a:gd name="connsiteY3" fmla="*/ 966157 h 1006555"/>
                <a:gd name="connsiteX4" fmla="*/ 923026 w 1086928"/>
                <a:gd name="connsiteY4" fmla="*/ 992037 h 1006555"/>
                <a:gd name="connsiteX5" fmla="*/ 974785 w 1086928"/>
                <a:gd name="connsiteY5" fmla="*/ 785003 h 1006555"/>
                <a:gd name="connsiteX6" fmla="*/ 1017917 w 1086928"/>
                <a:gd name="connsiteY6" fmla="*/ 612474 h 1006555"/>
                <a:gd name="connsiteX7" fmla="*/ 1086928 w 1086928"/>
                <a:gd name="connsiteY7" fmla="*/ 431320 h 1006555"/>
                <a:gd name="connsiteX8" fmla="*/ 1069675 w 1086928"/>
                <a:gd name="connsiteY8" fmla="*/ 215659 h 1006555"/>
                <a:gd name="connsiteX9" fmla="*/ 974785 w 1086928"/>
                <a:gd name="connsiteY9" fmla="*/ 172527 h 1006555"/>
                <a:gd name="connsiteX10" fmla="*/ 491706 w 1086928"/>
                <a:gd name="connsiteY10" fmla="*/ 181154 h 1006555"/>
                <a:gd name="connsiteX11" fmla="*/ 595223 w 1086928"/>
                <a:gd name="connsiteY11" fmla="*/ 0 h 1006555"/>
                <a:gd name="connsiteX0" fmla="*/ 595223 w 1086928"/>
                <a:gd name="connsiteY0" fmla="*/ 0 h 980502"/>
                <a:gd name="connsiteX1" fmla="*/ 0 w 1086928"/>
                <a:gd name="connsiteY1" fmla="*/ 267418 h 980502"/>
                <a:gd name="connsiteX2" fmla="*/ 0 w 1086928"/>
                <a:gd name="connsiteY2" fmla="*/ 854014 h 980502"/>
                <a:gd name="connsiteX3" fmla="*/ 362309 w 1086928"/>
                <a:gd name="connsiteY3" fmla="*/ 966157 h 980502"/>
                <a:gd name="connsiteX4" fmla="*/ 934932 w 1086928"/>
                <a:gd name="connsiteY4" fmla="*/ 946794 h 980502"/>
                <a:gd name="connsiteX5" fmla="*/ 974785 w 1086928"/>
                <a:gd name="connsiteY5" fmla="*/ 785003 h 980502"/>
                <a:gd name="connsiteX6" fmla="*/ 1017917 w 1086928"/>
                <a:gd name="connsiteY6" fmla="*/ 612474 h 980502"/>
                <a:gd name="connsiteX7" fmla="*/ 1086928 w 1086928"/>
                <a:gd name="connsiteY7" fmla="*/ 431320 h 980502"/>
                <a:gd name="connsiteX8" fmla="*/ 1069675 w 1086928"/>
                <a:gd name="connsiteY8" fmla="*/ 215659 h 980502"/>
                <a:gd name="connsiteX9" fmla="*/ 974785 w 1086928"/>
                <a:gd name="connsiteY9" fmla="*/ 172527 h 980502"/>
                <a:gd name="connsiteX10" fmla="*/ 491706 w 1086928"/>
                <a:gd name="connsiteY10" fmla="*/ 181154 h 980502"/>
                <a:gd name="connsiteX11" fmla="*/ 595223 w 1086928"/>
                <a:gd name="connsiteY11" fmla="*/ 0 h 980502"/>
                <a:gd name="connsiteX0" fmla="*/ 595223 w 1086928"/>
                <a:gd name="connsiteY0" fmla="*/ 0 h 1010346"/>
                <a:gd name="connsiteX1" fmla="*/ 0 w 1086928"/>
                <a:gd name="connsiteY1" fmla="*/ 267418 h 1010346"/>
                <a:gd name="connsiteX2" fmla="*/ 0 w 1086928"/>
                <a:gd name="connsiteY2" fmla="*/ 854014 h 1010346"/>
                <a:gd name="connsiteX3" fmla="*/ 362309 w 1086928"/>
                <a:gd name="connsiteY3" fmla="*/ 966157 h 1010346"/>
                <a:gd name="connsiteX4" fmla="*/ 925407 w 1086928"/>
                <a:gd name="connsiteY4" fmla="*/ 996801 h 1010346"/>
                <a:gd name="connsiteX5" fmla="*/ 974785 w 1086928"/>
                <a:gd name="connsiteY5" fmla="*/ 785003 h 1010346"/>
                <a:gd name="connsiteX6" fmla="*/ 1017917 w 1086928"/>
                <a:gd name="connsiteY6" fmla="*/ 612474 h 1010346"/>
                <a:gd name="connsiteX7" fmla="*/ 1086928 w 1086928"/>
                <a:gd name="connsiteY7" fmla="*/ 431320 h 1010346"/>
                <a:gd name="connsiteX8" fmla="*/ 1069675 w 1086928"/>
                <a:gd name="connsiteY8" fmla="*/ 215659 h 1010346"/>
                <a:gd name="connsiteX9" fmla="*/ 974785 w 1086928"/>
                <a:gd name="connsiteY9" fmla="*/ 172527 h 1010346"/>
                <a:gd name="connsiteX10" fmla="*/ 491706 w 1086928"/>
                <a:gd name="connsiteY10" fmla="*/ 181154 h 1010346"/>
                <a:gd name="connsiteX11" fmla="*/ 595223 w 1086928"/>
                <a:gd name="connsiteY11" fmla="*/ 0 h 1010346"/>
                <a:gd name="connsiteX0" fmla="*/ 595223 w 1086928"/>
                <a:gd name="connsiteY0" fmla="*/ 0 h 1010346"/>
                <a:gd name="connsiteX1" fmla="*/ 0 w 1086928"/>
                <a:gd name="connsiteY1" fmla="*/ 267418 h 1010346"/>
                <a:gd name="connsiteX2" fmla="*/ 0 w 1086928"/>
                <a:gd name="connsiteY2" fmla="*/ 854014 h 1010346"/>
                <a:gd name="connsiteX3" fmla="*/ 362309 w 1086928"/>
                <a:gd name="connsiteY3" fmla="*/ 966157 h 1010346"/>
                <a:gd name="connsiteX4" fmla="*/ 925407 w 1086928"/>
                <a:gd name="connsiteY4" fmla="*/ 996801 h 1010346"/>
                <a:gd name="connsiteX5" fmla="*/ 974785 w 1086928"/>
                <a:gd name="connsiteY5" fmla="*/ 785003 h 1010346"/>
                <a:gd name="connsiteX6" fmla="*/ 1017917 w 1086928"/>
                <a:gd name="connsiteY6" fmla="*/ 612474 h 1010346"/>
                <a:gd name="connsiteX7" fmla="*/ 1086928 w 1086928"/>
                <a:gd name="connsiteY7" fmla="*/ 431320 h 1010346"/>
                <a:gd name="connsiteX8" fmla="*/ 1069675 w 1086928"/>
                <a:gd name="connsiteY8" fmla="*/ 215659 h 1010346"/>
                <a:gd name="connsiteX9" fmla="*/ 974785 w 1086928"/>
                <a:gd name="connsiteY9" fmla="*/ 172527 h 1010346"/>
                <a:gd name="connsiteX10" fmla="*/ 491706 w 1086928"/>
                <a:gd name="connsiteY10" fmla="*/ 181154 h 1010346"/>
                <a:gd name="connsiteX11" fmla="*/ 595223 w 1086928"/>
                <a:gd name="connsiteY11" fmla="*/ 0 h 1010346"/>
                <a:gd name="connsiteX0" fmla="*/ 595223 w 1086928"/>
                <a:gd name="connsiteY0" fmla="*/ 0 h 1010346"/>
                <a:gd name="connsiteX1" fmla="*/ 0 w 1086928"/>
                <a:gd name="connsiteY1" fmla="*/ 267418 h 1010346"/>
                <a:gd name="connsiteX2" fmla="*/ 0 w 1086928"/>
                <a:gd name="connsiteY2" fmla="*/ 854014 h 1010346"/>
                <a:gd name="connsiteX3" fmla="*/ 362309 w 1086928"/>
                <a:gd name="connsiteY3" fmla="*/ 966157 h 1010346"/>
                <a:gd name="connsiteX4" fmla="*/ 925407 w 1086928"/>
                <a:gd name="connsiteY4" fmla="*/ 996801 h 1010346"/>
                <a:gd name="connsiteX5" fmla="*/ 981929 w 1086928"/>
                <a:gd name="connsiteY5" fmla="*/ 820721 h 1010346"/>
                <a:gd name="connsiteX6" fmla="*/ 1017917 w 1086928"/>
                <a:gd name="connsiteY6" fmla="*/ 612474 h 1010346"/>
                <a:gd name="connsiteX7" fmla="*/ 1086928 w 1086928"/>
                <a:gd name="connsiteY7" fmla="*/ 431320 h 1010346"/>
                <a:gd name="connsiteX8" fmla="*/ 1069675 w 1086928"/>
                <a:gd name="connsiteY8" fmla="*/ 215659 h 1010346"/>
                <a:gd name="connsiteX9" fmla="*/ 974785 w 1086928"/>
                <a:gd name="connsiteY9" fmla="*/ 172527 h 1010346"/>
                <a:gd name="connsiteX10" fmla="*/ 491706 w 1086928"/>
                <a:gd name="connsiteY10" fmla="*/ 181154 h 1010346"/>
                <a:gd name="connsiteX11" fmla="*/ 595223 w 1086928"/>
                <a:gd name="connsiteY11" fmla="*/ 0 h 1010346"/>
                <a:gd name="connsiteX0" fmla="*/ 925407 w 1086928"/>
                <a:gd name="connsiteY0" fmla="*/ 996801 h 1088241"/>
                <a:gd name="connsiteX1" fmla="*/ 981929 w 1086928"/>
                <a:gd name="connsiteY1" fmla="*/ 820721 h 1088241"/>
                <a:gd name="connsiteX2" fmla="*/ 1017917 w 1086928"/>
                <a:gd name="connsiteY2" fmla="*/ 612474 h 1088241"/>
                <a:gd name="connsiteX3" fmla="*/ 1086928 w 1086928"/>
                <a:gd name="connsiteY3" fmla="*/ 431320 h 1088241"/>
                <a:gd name="connsiteX4" fmla="*/ 1069675 w 1086928"/>
                <a:gd name="connsiteY4" fmla="*/ 215659 h 1088241"/>
                <a:gd name="connsiteX5" fmla="*/ 974785 w 1086928"/>
                <a:gd name="connsiteY5" fmla="*/ 172527 h 1088241"/>
                <a:gd name="connsiteX6" fmla="*/ 491706 w 1086928"/>
                <a:gd name="connsiteY6" fmla="*/ 181154 h 1088241"/>
                <a:gd name="connsiteX7" fmla="*/ 595223 w 1086928"/>
                <a:gd name="connsiteY7" fmla="*/ 0 h 1088241"/>
                <a:gd name="connsiteX8" fmla="*/ 0 w 1086928"/>
                <a:gd name="connsiteY8" fmla="*/ 267418 h 1088241"/>
                <a:gd name="connsiteX9" fmla="*/ 0 w 1086928"/>
                <a:gd name="connsiteY9" fmla="*/ 854014 h 1088241"/>
                <a:gd name="connsiteX10" fmla="*/ 362309 w 1086928"/>
                <a:gd name="connsiteY10" fmla="*/ 966157 h 1088241"/>
                <a:gd name="connsiteX11" fmla="*/ 1016847 w 1086928"/>
                <a:gd name="connsiteY11" fmla="*/ 1088241 h 1088241"/>
                <a:gd name="connsiteX0" fmla="*/ 925407 w 1086928"/>
                <a:gd name="connsiteY0" fmla="*/ 996801 h 1088241"/>
                <a:gd name="connsiteX1" fmla="*/ 981929 w 1086928"/>
                <a:gd name="connsiteY1" fmla="*/ 820721 h 1088241"/>
                <a:gd name="connsiteX2" fmla="*/ 1017917 w 1086928"/>
                <a:gd name="connsiteY2" fmla="*/ 612474 h 1088241"/>
                <a:gd name="connsiteX3" fmla="*/ 1086928 w 1086928"/>
                <a:gd name="connsiteY3" fmla="*/ 431320 h 1088241"/>
                <a:gd name="connsiteX4" fmla="*/ 1069675 w 1086928"/>
                <a:gd name="connsiteY4" fmla="*/ 215659 h 1088241"/>
                <a:gd name="connsiteX5" fmla="*/ 974785 w 1086928"/>
                <a:gd name="connsiteY5" fmla="*/ 172527 h 1088241"/>
                <a:gd name="connsiteX6" fmla="*/ 491706 w 1086928"/>
                <a:gd name="connsiteY6" fmla="*/ 181154 h 1088241"/>
                <a:gd name="connsiteX7" fmla="*/ 595223 w 1086928"/>
                <a:gd name="connsiteY7" fmla="*/ 0 h 1088241"/>
                <a:gd name="connsiteX8" fmla="*/ 0 w 1086928"/>
                <a:gd name="connsiteY8" fmla="*/ 267418 h 1088241"/>
                <a:gd name="connsiteX9" fmla="*/ 0 w 1086928"/>
                <a:gd name="connsiteY9" fmla="*/ 854014 h 1088241"/>
                <a:gd name="connsiteX10" fmla="*/ 362309 w 1086928"/>
                <a:gd name="connsiteY10" fmla="*/ 966157 h 1088241"/>
                <a:gd name="connsiteX11" fmla="*/ 1016847 w 1086928"/>
                <a:gd name="connsiteY11" fmla="*/ 1088241 h 1088241"/>
                <a:gd name="connsiteX0" fmla="*/ 925407 w 1086928"/>
                <a:gd name="connsiteY0" fmla="*/ 996801 h 996801"/>
                <a:gd name="connsiteX1" fmla="*/ 981929 w 1086928"/>
                <a:gd name="connsiteY1" fmla="*/ 820721 h 996801"/>
                <a:gd name="connsiteX2" fmla="*/ 1017917 w 1086928"/>
                <a:gd name="connsiteY2" fmla="*/ 612474 h 996801"/>
                <a:gd name="connsiteX3" fmla="*/ 1086928 w 1086928"/>
                <a:gd name="connsiteY3" fmla="*/ 431320 h 996801"/>
                <a:gd name="connsiteX4" fmla="*/ 1069675 w 1086928"/>
                <a:gd name="connsiteY4" fmla="*/ 215659 h 996801"/>
                <a:gd name="connsiteX5" fmla="*/ 974785 w 1086928"/>
                <a:gd name="connsiteY5" fmla="*/ 172527 h 996801"/>
                <a:gd name="connsiteX6" fmla="*/ 491706 w 1086928"/>
                <a:gd name="connsiteY6" fmla="*/ 181154 h 996801"/>
                <a:gd name="connsiteX7" fmla="*/ 595223 w 1086928"/>
                <a:gd name="connsiteY7" fmla="*/ 0 h 996801"/>
                <a:gd name="connsiteX8" fmla="*/ 0 w 1086928"/>
                <a:gd name="connsiteY8" fmla="*/ 267418 h 996801"/>
                <a:gd name="connsiteX9" fmla="*/ 0 w 1086928"/>
                <a:gd name="connsiteY9" fmla="*/ 854014 h 996801"/>
                <a:gd name="connsiteX10" fmla="*/ 362309 w 1086928"/>
                <a:gd name="connsiteY10" fmla="*/ 966157 h 996801"/>
                <a:gd name="connsiteX0" fmla="*/ 925407 w 1086928"/>
                <a:gd name="connsiteY0" fmla="*/ 996801 h 996801"/>
                <a:gd name="connsiteX1" fmla="*/ 981929 w 1086928"/>
                <a:gd name="connsiteY1" fmla="*/ 820721 h 996801"/>
                <a:gd name="connsiteX2" fmla="*/ 1017917 w 1086928"/>
                <a:gd name="connsiteY2" fmla="*/ 612474 h 996801"/>
                <a:gd name="connsiteX3" fmla="*/ 1086928 w 1086928"/>
                <a:gd name="connsiteY3" fmla="*/ 431320 h 996801"/>
                <a:gd name="connsiteX4" fmla="*/ 1069675 w 1086928"/>
                <a:gd name="connsiteY4" fmla="*/ 215659 h 996801"/>
                <a:gd name="connsiteX5" fmla="*/ 974785 w 1086928"/>
                <a:gd name="connsiteY5" fmla="*/ 172527 h 996801"/>
                <a:gd name="connsiteX6" fmla="*/ 491706 w 1086928"/>
                <a:gd name="connsiteY6" fmla="*/ 181154 h 996801"/>
                <a:gd name="connsiteX7" fmla="*/ 595223 w 1086928"/>
                <a:gd name="connsiteY7" fmla="*/ 0 h 996801"/>
                <a:gd name="connsiteX8" fmla="*/ 0 w 1086928"/>
                <a:gd name="connsiteY8" fmla="*/ 267418 h 996801"/>
                <a:gd name="connsiteX9" fmla="*/ 0 w 1086928"/>
                <a:gd name="connsiteY9" fmla="*/ 854014 h 996801"/>
                <a:gd name="connsiteX10" fmla="*/ 362309 w 1086928"/>
                <a:gd name="connsiteY10" fmla="*/ 966157 h 996801"/>
                <a:gd name="connsiteX0" fmla="*/ 925407 w 1086928"/>
                <a:gd name="connsiteY0" fmla="*/ 996801 h 996801"/>
                <a:gd name="connsiteX1" fmla="*/ 981929 w 1086928"/>
                <a:gd name="connsiteY1" fmla="*/ 820721 h 996801"/>
                <a:gd name="connsiteX2" fmla="*/ 1017917 w 1086928"/>
                <a:gd name="connsiteY2" fmla="*/ 612474 h 996801"/>
                <a:gd name="connsiteX3" fmla="*/ 1086928 w 1086928"/>
                <a:gd name="connsiteY3" fmla="*/ 431320 h 996801"/>
                <a:gd name="connsiteX4" fmla="*/ 1069675 w 1086928"/>
                <a:gd name="connsiteY4" fmla="*/ 215659 h 996801"/>
                <a:gd name="connsiteX5" fmla="*/ 974785 w 1086928"/>
                <a:gd name="connsiteY5" fmla="*/ 172527 h 996801"/>
                <a:gd name="connsiteX6" fmla="*/ 491706 w 1086928"/>
                <a:gd name="connsiteY6" fmla="*/ 181154 h 996801"/>
                <a:gd name="connsiteX7" fmla="*/ 595223 w 1086928"/>
                <a:gd name="connsiteY7" fmla="*/ 0 h 996801"/>
                <a:gd name="connsiteX8" fmla="*/ 0 w 1086928"/>
                <a:gd name="connsiteY8" fmla="*/ 267418 h 996801"/>
                <a:gd name="connsiteX9" fmla="*/ 0 w 1086928"/>
                <a:gd name="connsiteY9" fmla="*/ 854014 h 996801"/>
                <a:gd name="connsiteX10" fmla="*/ 362309 w 1086928"/>
                <a:gd name="connsiteY10" fmla="*/ 966157 h 996801"/>
                <a:gd name="connsiteX0" fmla="*/ 925407 w 1086928"/>
                <a:gd name="connsiteY0" fmla="*/ 996801 h 996801"/>
                <a:gd name="connsiteX1" fmla="*/ 981929 w 1086928"/>
                <a:gd name="connsiteY1" fmla="*/ 820721 h 996801"/>
                <a:gd name="connsiteX2" fmla="*/ 1017917 w 1086928"/>
                <a:gd name="connsiteY2" fmla="*/ 612474 h 996801"/>
                <a:gd name="connsiteX3" fmla="*/ 1086928 w 1086928"/>
                <a:gd name="connsiteY3" fmla="*/ 431320 h 996801"/>
                <a:gd name="connsiteX4" fmla="*/ 1069675 w 1086928"/>
                <a:gd name="connsiteY4" fmla="*/ 215659 h 996801"/>
                <a:gd name="connsiteX5" fmla="*/ 974785 w 1086928"/>
                <a:gd name="connsiteY5" fmla="*/ 172527 h 996801"/>
                <a:gd name="connsiteX6" fmla="*/ 491706 w 1086928"/>
                <a:gd name="connsiteY6" fmla="*/ 181154 h 996801"/>
                <a:gd name="connsiteX7" fmla="*/ 595223 w 1086928"/>
                <a:gd name="connsiteY7" fmla="*/ 0 h 996801"/>
                <a:gd name="connsiteX8" fmla="*/ 0 w 1086928"/>
                <a:gd name="connsiteY8" fmla="*/ 267418 h 996801"/>
                <a:gd name="connsiteX9" fmla="*/ 0 w 1086928"/>
                <a:gd name="connsiteY9" fmla="*/ 854014 h 996801"/>
                <a:gd name="connsiteX10" fmla="*/ 362309 w 1086928"/>
                <a:gd name="connsiteY10" fmla="*/ 966157 h 996801"/>
                <a:gd name="connsiteX0" fmla="*/ 925407 w 1086928"/>
                <a:gd name="connsiteY0" fmla="*/ 996801 h 996801"/>
                <a:gd name="connsiteX1" fmla="*/ 981929 w 1086928"/>
                <a:gd name="connsiteY1" fmla="*/ 820721 h 996801"/>
                <a:gd name="connsiteX2" fmla="*/ 1017917 w 1086928"/>
                <a:gd name="connsiteY2" fmla="*/ 612474 h 996801"/>
                <a:gd name="connsiteX3" fmla="*/ 1086928 w 1086928"/>
                <a:gd name="connsiteY3" fmla="*/ 431320 h 996801"/>
                <a:gd name="connsiteX4" fmla="*/ 1069675 w 1086928"/>
                <a:gd name="connsiteY4" fmla="*/ 215659 h 996801"/>
                <a:gd name="connsiteX5" fmla="*/ 974785 w 1086928"/>
                <a:gd name="connsiteY5" fmla="*/ 172527 h 996801"/>
                <a:gd name="connsiteX6" fmla="*/ 491706 w 1086928"/>
                <a:gd name="connsiteY6" fmla="*/ 181154 h 996801"/>
                <a:gd name="connsiteX7" fmla="*/ 595223 w 1086928"/>
                <a:gd name="connsiteY7" fmla="*/ 0 h 996801"/>
                <a:gd name="connsiteX8" fmla="*/ 0 w 1086928"/>
                <a:gd name="connsiteY8" fmla="*/ 267418 h 996801"/>
                <a:gd name="connsiteX9" fmla="*/ 0 w 1086928"/>
                <a:gd name="connsiteY9" fmla="*/ 854014 h 996801"/>
                <a:gd name="connsiteX10" fmla="*/ 362309 w 1086928"/>
                <a:gd name="connsiteY10" fmla="*/ 966157 h 996801"/>
                <a:gd name="connsiteX0" fmla="*/ 925407 w 1086928"/>
                <a:gd name="connsiteY0" fmla="*/ 996801 h 996801"/>
                <a:gd name="connsiteX1" fmla="*/ 981929 w 1086928"/>
                <a:gd name="connsiteY1" fmla="*/ 820721 h 996801"/>
                <a:gd name="connsiteX2" fmla="*/ 1017917 w 1086928"/>
                <a:gd name="connsiteY2" fmla="*/ 612474 h 996801"/>
                <a:gd name="connsiteX3" fmla="*/ 1086928 w 1086928"/>
                <a:gd name="connsiteY3" fmla="*/ 431320 h 996801"/>
                <a:gd name="connsiteX4" fmla="*/ 1069675 w 1086928"/>
                <a:gd name="connsiteY4" fmla="*/ 215659 h 996801"/>
                <a:gd name="connsiteX5" fmla="*/ 974785 w 1086928"/>
                <a:gd name="connsiteY5" fmla="*/ 172527 h 996801"/>
                <a:gd name="connsiteX6" fmla="*/ 491706 w 1086928"/>
                <a:gd name="connsiteY6" fmla="*/ 181154 h 996801"/>
                <a:gd name="connsiteX7" fmla="*/ 595223 w 1086928"/>
                <a:gd name="connsiteY7" fmla="*/ 0 h 996801"/>
                <a:gd name="connsiteX8" fmla="*/ 0 w 1086928"/>
                <a:gd name="connsiteY8" fmla="*/ 267418 h 996801"/>
                <a:gd name="connsiteX9" fmla="*/ 0 w 1086928"/>
                <a:gd name="connsiteY9" fmla="*/ 854014 h 996801"/>
                <a:gd name="connsiteX10" fmla="*/ 362309 w 1086928"/>
                <a:gd name="connsiteY10" fmla="*/ 966157 h 996801"/>
                <a:gd name="connsiteX0" fmla="*/ 925407 w 1086928"/>
                <a:gd name="connsiteY0" fmla="*/ 996801 h 996801"/>
                <a:gd name="connsiteX1" fmla="*/ 981929 w 1086928"/>
                <a:gd name="connsiteY1" fmla="*/ 820721 h 996801"/>
                <a:gd name="connsiteX2" fmla="*/ 1017917 w 1086928"/>
                <a:gd name="connsiteY2" fmla="*/ 612474 h 996801"/>
                <a:gd name="connsiteX3" fmla="*/ 1086928 w 1086928"/>
                <a:gd name="connsiteY3" fmla="*/ 431320 h 996801"/>
                <a:gd name="connsiteX4" fmla="*/ 1069675 w 1086928"/>
                <a:gd name="connsiteY4" fmla="*/ 215659 h 996801"/>
                <a:gd name="connsiteX5" fmla="*/ 974785 w 1086928"/>
                <a:gd name="connsiteY5" fmla="*/ 172527 h 996801"/>
                <a:gd name="connsiteX6" fmla="*/ 491706 w 1086928"/>
                <a:gd name="connsiteY6" fmla="*/ 181154 h 996801"/>
                <a:gd name="connsiteX7" fmla="*/ 595223 w 1086928"/>
                <a:gd name="connsiteY7" fmla="*/ 0 h 996801"/>
                <a:gd name="connsiteX8" fmla="*/ 0 w 1086928"/>
                <a:gd name="connsiteY8" fmla="*/ 267418 h 996801"/>
                <a:gd name="connsiteX9" fmla="*/ 0 w 1086928"/>
                <a:gd name="connsiteY9" fmla="*/ 854014 h 996801"/>
                <a:gd name="connsiteX10" fmla="*/ 362309 w 1086928"/>
                <a:gd name="connsiteY10" fmla="*/ 966157 h 996801"/>
                <a:gd name="connsiteX0" fmla="*/ 925407 w 1086928"/>
                <a:gd name="connsiteY0" fmla="*/ 996801 h 996801"/>
                <a:gd name="connsiteX1" fmla="*/ 981929 w 1086928"/>
                <a:gd name="connsiteY1" fmla="*/ 820721 h 996801"/>
                <a:gd name="connsiteX2" fmla="*/ 1017917 w 1086928"/>
                <a:gd name="connsiteY2" fmla="*/ 612474 h 996801"/>
                <a:gd name="connsiteX3" fmla="*/ 1086928 w 1086928"/>
                <a:gd name="connsiteY3" fmla="*/ 431320 h 996801"/>
                <a:gd name="connsiteX4" fmla="*/ 1069675 w 1086928"/>
                <a:gd name="connsiteY4" fmla="*/ 215659 h 996801"/>
                <a:gd name="connsiteX5" fmla="*/ 974785 w 1086928"/>
                <a:gd name="connsiteY5" fmla="*/ 172527 h 996801"/>
                <a:gd name="connsiteX6" fmla="*/ 491706 w 1086928"/>
                <a:gd name="connsiteY6" fmla="*/ 181154 h 996801"/>
                <a:gd name="connsiteX7" fmla="*/ 595223 w 1086928"/>
                <a:gd name="connsiteY7" fmla="*/ 0 h 996801"/>
                <a:gd name="connsiteX8" fmla="*/ 0 w 1086928"/>
                <a:gd name="connsiteY8" fmla="*/ 267418 h 996801"/>
                <a:gd name="connsiteX9" fmla="*/ 0 w 1086928"/>
                <a:gd name="connsiteY9" fmla="*/ 854014 h 996801"/>
                <a:gd name="connsiteX10" fmla="*/ 362309 w 1086928"/>
                <a:gd name="connsiteY10" fmla="*/ 966157 h 996801"/>
                <a:gd name="connsiteX11" fmla="*/ 925407 w 1086928"/>
                <a:gd name="connsiteY11" fmla="*/ 996801 h 996801"/>
                <a:gd name="connsiteX0" fmla="*/ 925407 w 1086928"/>
                <a:gd name="connsiteY0" fmla="*/ 996801 h 1038224"/>
                <a:gd name="connsiteX1" fmla="*/ 981929 w 1086928"/>
                <a:gd name="connsiteY1" fmla="*/ 820721 h 1038224"/>
                <a:gd name="connsiteX2" fmla="*/ 1017917 w 1086928"/>
                <a:gd name="connsiteY2" fmla="*/ 612474 h 1038224"/>
                <a:gd name="connsiteX3" fmla="*/ 1086928 w 1086928"/>
                <a:gd name="connsiteY3" fmla="*/ 431320 h 1038224"/>
                <a:gd name="connsiteX4" fmla="*/ 1069675 w 1086928"/>
                <a:gd name="connsiteY4" fmla="*/ 215659 h 1038224"/>
                <a:gd name="connsiteX5" fmla="*/ 974785 w 1086928"/>
                <a:gd name="connsiteY5" fmla="*/ 172527 h 1038224"/>
                <a:gd name="connsiteX6" fmla="*/ 491706 w 1086928"/>
                <a:gd name="connsiteY6" fmla="*/ 181154 h 1038224"/>
                <a:gd name="connsiteX7" fmla="*/ 595223 w 1086928"/>
                <a:gd name="connsiteY7" fmla="*/ 0 h 1038224"/>
                <a:gd name="connsiteX8" fmla="*/ 0 w 1086928"/>
                <a:gd name="connsiteY8" fmla="*/ 267418 h 1038224"/>
                <a:gd name="connsiteX9" fmla="*/ 0 w 1086928"/>
                <a:gd name="connsiteY9" fmla="*/ 854014 h 1038224"/>
                <a:gd name="connsiteX10" fmla="*/ 362309 w 1086928"/>
                <a:gd name="connsiteY10" fmla="*/ 966157 h 1038224"/>
                <a:gd name="connsiteX11" fmla="*/ 743220 w 1086928"/>
                <a:gd name="connsiteY11" fmla="*/ 1038224 h 1038224"/>
                <a:gd name="connsiteX12" fmla="*/ 925407 w 1086928"/>
                <a:gd name="connsiteY12" fmla="*/ 996801 h 1038224"/>
                <a:gd name="connsiteX0" fmla="*/ 925407 w 1086928"/>
                <a:gd name="connsiteY0" fmla="*/ 996801 h 1038224"/>
                <a:gd name="connsiteX1" fmla="*/ 981929 w 1086928"/>
                <a:gd name="connsiteY1" fmla="*/ 820721 h 1038224"/>
                <a:gd name="connsiteX2" fmla="*/ 1017917 w 1086928"/>
                <a:gd name="connsiteY2" fmla="*/ 612474 h 1038224"/>
                <a:gd name="connsiteX3" fmla="*/ 1086928 w 1086928"/>
                <a:gd name="connsiteY3" fmla="*/ 431320 h 1038224"/>
                <a:gd name="connsiteX4" fmla="*/ 1069675 w 1086928"/>
                <a:gd name="connsiteY4" fmla="*/ 215659 h 1038224"/>
                <a:gd name="connsiteX5" fmla="*/ 974785 w 1086928"/>
                <a:gd name="connsiteY5" fmla="*/ 172527 h 1038224"/>
                <a:gd name="connsiteX6" fmla="*/ 491706 w 1086928"/>
                <a:gd name="connsiteY6" fmla="*/ 181154 h 1038224"/>
                <a:gd name="connsiteX7" fmla="*/ 595223 w 1086928"/>
                <a:gd name="connsiteY7" fmla="*/ 0 h 1038224"/>
                <a:gd name="connsiteX8" fmla="*/ 0 w 1086928"/>
                <a:gd name="connsiteY8" fmla="*/ 267418 h 1038224"/>
                <a:gd name="connsiteX9" fmla="*/ 0 w 1086928"/>
                <a:gd name="connsiteY9" fmla="*/ 854014 h 1038224"/>
                <a:gd name="connsiteX10" fmla="*/ 362309 w 1086928"/>
                <a:gd name="connsiteY10" fmla="*/ 966157 h 1038224"/>
                <a:gd name="connsiteX11" fmla="*/ 743220 w 1086928"/>
                <a:gd name="connsiteY11" fmla="*/ 1038224 h 1038224"/>
                <a:gd name="connsiteX12" fmla="*/ 925407 w 1086928"/>
                <a:gd name="connsiteY12" fmla="*/ 996801 h 1038224"/>
                <a:gd name="connsiteX0" fmla="*/ 925407 w 1086928"/>
                <a:gd name="connsiteY0" fmla="*/ 996801 h 1005589"/>
                <a:gd name="connsiteX1" fmla="*/ 981929 w 1086928"/>
                <a:gd name="connsiteY1" fmla="*/ 820721 h 1005589"/>
                <a:gd name="connsiteX2" fmla="*/ 1017917 w 1086928"/>
                <a:gd name="connsiteY2" fmla="*/ 612474 h 1005589"/>
                <a:gd name="connsiteX3" fmla="*/ 1086928 w 1086928"/>
                <a:gd name="connsiteY3" fmla="*/ 431320 h 1005589"/>
                <a:gd name="connsiteX4" fmla="*/ 1069675 w 1086928"/>
                <a:gd name="connsiteY4" fmla="*/ 215659 h 1005589"/>
                <a:gd name="connsiteX5" fmla="*/ 974785 w 1086928"/>
                <a:gd name="connsiteY5" fmla="*/ 172527 h 1005589"/>
                <a:gd name="connsiteX6" fmla="*/ 491706 w 1086928"/>
                <a:gd name="connsiteY6" fmla="*/ 181154 h 1005589"/>
                <a:gd name="connsiteX7" fmla="*/ 595223 w 1086928"/>
                <a:gd name="connsiteY7" fmla="*/ 0 h 1005589"/>
                <a:gd name="connsiteX8" fmla="*/ 0 w 1086928"/>
                <a:gd name="connsiteY8" fmla="*/ 267418 h 1005589"/>
                <a:gd name="connsiteX9" fmla="*/ 0 w 1086928"/>
                <a:gd name="connsiteY9" fmla="*/ 854014 h 1005589"/>
                <a:gd name="connsiteX10" fmla="*/ 362309 w 1086928"/>
                <a:gd name="connsiteY10" fmla="*/ 966157 h 1005589"/>
                <a:gd name="connsiteX11" fmla="*/ 925407 w 1086928"/>
                <a:gd name="connsiteY11" fmla="*/ 996801 h 1005589"/>
                <a:gd name="connsiteX0" fmla="*/ 925407 w 1086928"/>
                <a:gd name="connsiteY0" fmla="*/ 996801 h 1013821"/>
                <a:gd name="connsiteX1" fmla="*/ 981929 w 1086928"/>
                <a:gd name="connsiteY1" fmla="*/ 820721 h 1013821"/>
                <a:gd name="connsiteX2" fmla="*/ 1017917 w 1086928"/>
                <a:gd name="connsiteY2" fmla="*/ 612474 h 1013821"/>
                <a:gd name="connsiteX3" fmla="*/ 1086928 w 1086928"/>
                <a:gd name="connsiteY3" fmla="*/ 431320 h 1013821"/>
                <a:gd name="connsiteX4" fmla="*/ 1069675 w 1086928"/>
                <a:gd name="connsiteY4" fmla="*/ 215659 h 1013821"/>
                <a:gd name="connsiteX5" fmla="*/ 974785 w 1086928"/>
                <a:gd name="connsiteY5" fmla="*/ 172527 h 1013821"/>
                <a:gd name="connsiteX6" fmla="*/ 491706 w 1086928"/>
                <a:gd name="connsiteY6" fmla="*/ 181154 h 1013821"/>
                <a:gd name="connsiteX7" fmla="*/ 595223 w 1086928"/>
                <a:gd name="connsiteY7" fmla="*/ 0 h 1013821"/>
                <a:gd name="connsiteX8" fmla="*/ 0 w 1086928"/>
                <a:gd name="connsiteY8" fmla="*/ 267418 h 1013821"/>
                <a:gd name="connsiteX9" fmla="*/ 0 w 1086928"/>
                <a:gd name="connsiteY9" fmla="*/ 854014 h 1013821"/>
                <a:gd name="connsiteX10" fmla="*/ 362309 w 1086928"/>
                <a:gd name="connsiteY10" fmla="*/ 966157 h 1013821"/>
                <a:gd name="connsiteX11" fmla="*/ 925407 w 1086928"/>
                <a:gd name="connsiteY11" fmla="*/ 996801 h 1013821"/>
                <a:gd name="connsiteX0" fmla="*/ 925407 w 1086928"/>
                <a:gd name="connsiteY0" fmla="*/ 996801 h 1013821"/>
                <a:gd name="connsiteX1" fmla="*/ 981929 w 1086928"/>
                <a:gd name="connsiteY1" fmla="*/ 820721 h 1013821"/>
                <a:gd name="connsiteX2" fmla="*/ 1017917 w 1086928"/>
                <a:gd name="connsiteY2" fmla="*/ 612474 h 1013821"/>
                <a:gd name="connsiteX3" fmla="*/ 1086928 w 1086928"/>
                <a:gd name="connsiteY3" fmla="*/ 431320 h 1013821"/>
                <a:gd name="connsiteX4" fmla="*/ 1069675 w 1086928"/>
                <a:gd name="connsiteY4" fmla="*/ 215659 h 1013821"/>
                <a:gd name="connsiteX5" fmla="*/ 974785 w 1086928"/>
                <a:gd name="connsiteY5" fmla="*/ 172527 h 1013821"/>
                <a:gd name="connsiteX6" fmla="*/ 491706 w 1086928"/>
                <a:gd name="connsiteY6" fmla="*/ 181154 h 1013821"/>
                <a:gd name="connsiteX7" fmla="*/ 595223 w 1086928"/>
                <a:gd name="connsiteY7" fmla="*/ 0 h 1013821"/>
                <a:gd name="connsiteX8" fmla="*/ 0 w 1086928"/>
                <a:gd name="connsiteY8" fmla="*/ 267418 h 1013821"/>
                <a:gd name="connsiteX9" fmla="*/ 0 w 1086928"/>
                <a:gd name="connsiteY9" fmla="*/ 854014 h 1013821"/>
                <a:gd name="connsiteX10" fmla="*/ 362309 w 1086928"/>
                <a:gd name="connsiteY10" fmla="*/ 966157 h 1013821"/>
                <a:gd name="connsiteX11" fmla="*/ 925407 w 1086928"/>
                <a:gd name="connsiteY11" fmla="*/ 996801 h 1013821"/>
                <a:gd name="connsiteX0" fmla="*/ 925407 w 1086928"/>
                <a:gd name="connsiteY0" fmla="*/ 996801 h 1013821"/>
                <a:gd name="connsiteX1" fmla="*/ 991454 w 1086928"/>
                <a:gd name="connsiteY1" fmla="*/ 823103 h 1013821"/>
                <a:gd name="connsiteX2" fmla="*/ 1017917 w 1086928"/>
                <a:gd name="connsiteY2" fmla="*/ 612474 h 1013821"/>
                <a:gd name="connsiteX3" fmla="*/ 1086928 w 1086928"/>
                <a:gd name="connsiteY3" fmla="*/ 431320 h 1013821"/>
                <a:gd name="connsiteX4" fmla="*/ 1069675 w 1086928"/>
                <a:gd name="connsiteY4" fmla="*/ 215659 h 1013821"/>
                <a:gd name="connsiteX5" fmla="*/ 974785 w 1086928"/>
                <a:gd name="connsiteY5" fmla="*/ 172527 h 1013821"/>
                <a:gd name="connsiteX6" fmla="*/ 491706 w 1086928"/>
                <a:gd name="connsiteY6" fmla="*/ 181154 h 1013821"/>
                <a:gd name="connsiteX7" fmla="*/ 595223 w 1086928"/>
                <a:gd name="connsiteY7" fmla="*/ 0 h 1013821"/>
                <a:gd name="connsiteX8" fmla="*/ 0 w 1086928"/>
                <a:gd name="connsiteY8" fmla="*/ 267418 h 1013821"/>
                <a:gd name="connsiteX9" fmla="*/ 0 w 1086928"/>
                <a:gd name="connsiteY9" fmla="*/ 854014 h 1013821"/>
                <a:gd name="connsiteX10" fmla="*/ 362309 w 1086928"/>
                <a:gd name="connsiteY10" fmla="*/ 966157 h 1013821"/>
                <a:gd name="connsiteX11" fmla="*/ 925407 w 1086928"/>
                <a:gd name="connsiteY11" fmla="*/ 996801 h 1013821"/>
                <a:gd name="connsiteX0" fmla="*/ 925407 w 1086928"/>
                <a:gd name="connsiteY0" fmla="*/ 996801 h 1013821"/>
                <a:gd name="connsiteX1" fmla="*/ 991454 w 1086928"/>
                <a:gd name="connsiteY1" fmla="*/ 823103 h 1013821"/>
                <a:gd name="connsiteX2" fmla="*/ 1017917 w 1086928"/>
                <a:gd name="connsiteY2" fmla="*/ 612474 h 1013821"/>
                <a:gd name="connsiteX3" fmla="*/ 1086928 w 1086928"/>
                <a:gd name="connsiteY3" fmla="*/ 431320 h 1013821"/>
                <a:gd name="connsiteX4" fmla="*/ 1069675 w 1086928"/>
                <a:gd name="connsiteY4" fmla="*/ 215659 h 1013821"/>
                <a:gd name="connsiteX5" fmla="*/ 974785 w 1086928"/>
                <a:gd name="connsiteY5" fmla="*/ 172527 h 1013821"/>
                <a:gd name="connsiteX6" fmla="*/ 491706 w 1086928"/>
                <a:gd name="connsiteY6" fmla="*/ 181154 h 1013821"/>
                <a:gd name="connsiteX7" fmla="*/ 595223 w 1086928"/>
                <a:gd name="connsiteY7" fmla="*/ 0 h 1013821"/>
                <a:gd name="connsiteX8" fmla="*/ 0 w 1086928"/>
                <a:gd name="connsiteY8" fmla="*/ 267418 h 1013821"/>
                <a:gd name="connsiteX9" fmla="*/ 0 w 1086928"/>
                <a:gd name="connsiteY9" fmla="*/ 854014 h 1013821"/>
                <a:gd name="connsiteX10" fmla="*/ 362309 w 1086928"/>
                <a:gd name="connsiteY10" fmla="*/ 966157 h 1013821"/>
                <a:gd name="connsiteX11" fmla="*/ 925407 w 1086928"/>
                <a:gd name="connsiteY11" fmla="*/ 996801 h 1013821"/>
                <a:gd name="connsiteX0" fmla="*/ 991454 w 1086928"/>
                <a:gd name="connsiteY0" fmla="*/ 823103 h 1013821"/>
                <a:gd name="connsiteX1" fmla="*/ 1017917 w 1086928"/>
                <a:gd name="connsiteY1" fmla="*/ 612474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1082894 w 1086928"/>
                <a:gd name="connsiteY11" fmla="*/ 914543 h 1013821"/>
                <a:gd name="connsiteX0" fmla="*/ 991454 w 1086928"/>
                <a:gd name="connsiteY0" fmla="*/ 823103 h 1013821"/>
                <a:gd name="connsiteX1" fmla="*/ 1017917 w 1086928"/>
                <a:gd name="connsiteY1" fmla="*/ 612474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1082894 w 1086928"/>
                <a:gd name="connsiteY11" fmla="*/ 914543 h 1013821"/>
                <a:gd name="connsiteX0" fmla="*/ 991454 w 1086928"/>
                <a:gd name="connsiteY0" fmla="*/ 823103 h 1013821"/>
                <a:gd name="connsiteX1" fmla="*/ 1017917 w 1086928"/>
                <a:gd name="connsiteY1" fmla="*/ 612474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1082894 w 1086928"/>
                <a:gd name="connsiteY11" fmla="*/ 914543 h 1013821"/>
                <a:gd name="connsiteX12" fmla="*/ 991454 w 1086928"/>
                <a:gd name="connsiteY12" fmla="*/ 823103 h 1013821"/>
                <a:gd name="connsiteX0" fmla="*/ 991454 w 1086928"/>
                <a:gd name="connsiteY0" fmla="*/ 823103 h 1013821"/>
                <a:gd name="connsiteX1" fmla="*/ 1017917 w 1086928"/>
                <a:gd name="connsiteY1" fmla="*/ 612474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1082894 w 1086928"/>
                <a:gd name="connsiteY11" fmla="*/ 914543 h 1013821"/>
                <a:gd name="connsiteX12" fmla="*/ 991454 w 1086928"/>
                <a:gd name="connsiteY12" fmla="*/ 823103 h 1013821"/>
                <a:gd name="connsiteX0" fmla="*/ 991454 w 1086928"/>
                <a:gd name="connsiteY0" fmla="*/ 823103 h 1013821"/>
                <a:gd name="connsiteX1" fmla="*/ 1017917 w 1086928"/>
                <a:gd name="connsiteY1" fmla="*/ 612474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991454 w 1086928"/>
                <a:gd name="connsiteY11" fmla="*/ 823103 h 1013821"/>
                <a:gd name="connsiteX0" fmla="*/ 991454 w 1086928"/>
                <a:gd name="connsiteY0" fmla="*/ 823103 h 1013821"/>
                <a:gd name="connsiteX1" fmla="*/ 1017917 w 1086928"/>
                <a:gd name="connsiteY1" fmla="*/ 612474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991454 w 1086928"/>
                <a:gd name="connsiteY11" fmla="*/ 823103 h 1013821"/>
                <a:gd name="connsiteX0" fmla="*/ 991454 w 1086928"/>
                <a:gd name="connsiteY0" fmla="*/ 823103 h 1013821"/>
                <a:gd name="connsiteX1" fmla="*/ 1017917 w 1086928"/>
                <a:gd name="connsiteY1" fmla="*/ 612474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991454 w 1086928"/>
                <a:gd name="connsiteY11" fmla="*/ 823103 h 1013821"/>
                <a:gd name="connsiteX0" fmla="*/ 977167 w 1086928"/>
                <a:gd name="connsiteY0" fmla="*/ 825484 h 1013821"/>
                <a:gd name="connsiteX1" fmla="*/ 1017917 w 1086928"/>
                <a:gd name="connsiteY1" fmla="*/ 612474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977167 w 1086928"/>
                <a:gd name="connsiteY11" fmla="*/ 825484 h 1013821"/>
                <a:gd name="connsiteX0" fmla="*/ 977167 w 1086928"/>
                <a:gd name="connsiteY0" fmla="*/ 825484 h 1013821"/>
                <a:gd name="connsiteX1" fmla="*/ 1017917 w 1086928"/>
                <a:gd name="connsiteY1" fmla="*/ 612474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977167 w 1086928"/>
                <a:gd name="connsiteY11" fmla="*/ 825484 h 1013821"/>
                <a:gd name="connsiteX0" fmla="*/ 977167 w 1086928"/>
                <a:gd name="connsiteY0" fmla="*/ 825484 h 1013821"/>
                <a:gd name="connsiteX1" fmla="*/ 1017917 w 1086928"/>
                <a:gd name="connsiteY1" fmla="*/ 612474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977167 w 1086928"/>
                <a:gd name="connsiteY11" fmla="*/ 825484 h 1013821"/>
                <a:gd name="connsiteX0" fmla="*/ 977167 w 1086928"/>
                <a:gd name="connsiteY0" fmla="*/ 825484 h 1013821"/>
                <a:gd name="connsiteX1" fmla="*/ 1034586 w 1086928"/>
                <a:gd name="connsiteY1" fmla="*/ 633905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977167 w 1086928"/>
                <a:gd name="connsiteY11" fmla="*/ 825484 h 1013821"/>
                <a:gd name="connsiteX0" fmla="*/ 977167 w 1086928"/>
                <a:gd name="connsiteY0" fmla="*/ 825484 h 1013821"/>
                <a:gd name="connsiteX1" fmla="*/ 1034586 w 1086928"/>
                <a:gd name="connsiteY1" fmla="*/ 633905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977167 w 1086928"/>
                <a:gd name="connsiteY11" fmla="*/ 825484 h 1013821"/>
                <a:gd name="connsiteX0" fmla="*/ 977167 w 1086928"/>
                <a:gd name="connsiteY0" fmla="*/ 825484 h 1013821"/>
                <a:gd name="connsiteX1" fmla="*/ 1034586 w 1086928"/>
                <a:gd name="connsiteY1" fmla="*/ 633905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988488 w 1086928"/>
                <a:gd name="connsiteY11" fmla="*/ 833437 h 1013821"/>
                <a:gd name="connsiteX12" fmla="*/ 977167 w 1086928"/>
                <a:gd name="connsiteY12" fmla="*/ 825484 h 1013821"/>
                <a:gd name="connsiteX0" fmla="*/ 977167 w 1086928"/>
                <a:gd name="connsiteY0" fmla="*/ 825484 h 1013821"/>
                <a:gd name="connsiteX1" fmla="*/ 1034586 w 1086928"/>
                <a:gd name="connsiteY1" fmla="*/ 633905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988488 w 1086928"/>
                <a:gd name="connsiteY11" fmla="*/ 833437 h 1013821"/>
                <a:gd name="connsiteX12" fmla="*/ 977167 w 1086928"/>
                <a:gd name="connsiteY12" fmla="*/ 825484 h 1013821"/>
                <a:gd name="connsiteX0" fmla="*/ 977167 w 1086928"/>
                <a:gd name="connsiteY0" fmla="*/ 825484 h 1013821"/>
                <a:gd name="connsiteX1" fmla="*/ 1034586 w 1086928"/>
                <a:gd name="connsiteY1" fmla="*/ 633905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988488 w 1086928"/>
                <a:gd name="connsiteY11" fmla="*/ 833437 h 1013821"/>
                <a:gd name="connsiteX12" fmla="*/ 977167 w 1086928"/>
                <a:gd name="connsiteY12" fmla="*/ 825484 h 1013821"/>
                <a:gd name="connsiteX0" fmla="*/ 977167 w 1086928"/>
                <a:gd name="connsiteY0" fmla="*/ 825484 h 1013821"/>
                <a:gd name="connsiteX1" fmla="*/ 1034586 w 1086928"/>
                <a:gd name="connsiteY1" fmla="*/ 633905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977167 w 1086928"/>
                <a:gd name="connsiteY11" fmla="*/ 825484 h 1013821"/>
                <a:gd name="connsiteX0" fmla="*/ 977167 w 1086928"/>
                <a:gd name="connsiteY0" fmla="*/ 825484 h 1013821"/>
                <a:gd name="connsiteX1" fmla="*/ 1034586 w 1086928"/>
                <a:gd name="connsiteY1" fmla="*/ 633905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977167 w 1086928"/>
                <a:gd name="connsiteY11" fmla="*/ 825484 h 1013821"/>
                <a:gd name="connsiteX0" fmla="*/ 977167 w 1086928"/>
                <a:gd name="connsiteY0" fmla="*/ 825484 h 1013821"/>
                <a:gd name="connsiteX1" fmla="*/ 1034586 w 1086928"/>
                <a:gd name="connsiteY1" fmla="*/ 633905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977167 w 1086928"/>
                <a:gd name="connsiteY11" fmla="*/ 825484 h 1013821"/>
                <a:gd name="connsiteX0" fmla="*/ 977167 w 1086928"/>
                <a:gd name="connsiteY0" fmla="*/ 825484 h 1013821"/>
                <a:gd name="connsiteX1" fmla="*/ 1027442 w 1086928"/>
                <a:gd name="connsiteY1" fmla="*/ 638668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977167 w 1086928"/>
                <a:gd name="connsiteY11" fmla="*/ 825484 h 1013821"/>
                <a:gd name="connsiteX0" fmla="*/ 977167 w 1086928"/>
                <a:gd name="connsiteY0" fmla="*/ 825484 h 1013821"/>
                <a:gd name="connsiteX1" fmla="*/ 1027442 w 1086928"/>
                <a:gd name="connsiteY1" fmla="*/ 638668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977167 w 1086928"/>
                <a:gd name="connsiteY11" fmla="*/ 825484 h 1013821"/>
                <a:gd name="connsiteX0" fmla="*/ 977167 w 1069675"/>
                <a:gd name="connsiteY0" fmla="*/ 825484 h 1013821"/>
                <a:gd name="connsiteX1" fmla="*/ 1027442 w 1069675"/>
                <a:gd name="connsiteY1" fmla="*/ 638668 h 1013821"/>
                <a:gd name="connsiteX2" fmla="*/ 1051209 w 1069675"/>
                <a:gd name="connsiteY2" fmla="*/ 447988 h 1013821"/>
                <a:gd name="connsiteX3" fmla="*/ 1069675 w 1069675"/>
                <a:gd name="connsiteY3" fmla="*/ 215659 h 1013821"/>
                <a:gd name="connsiteX4" fmla="*/ 974785 w 1069675"/>
                <a:gd name="connsiteY4" fmla="*/ 172527 h 1013821"/>
                <a:gd name="connsiteX5" fmla="*/ 491706 w 1069675"/>
                <a:gd name="connsiteY5" fmla="*/ 181154 h 1013821"/>
                <a:gd name="connsiteX6" fmla="*/ 595223 w 1069675"/>
                <a:gd name="connsiteY6" fmla="*/ 0 h 1013821"/>
                <a:gd name="connsiteX7" fmla="*/ 0 w 1069675"/>
                <a:gd name="connsiteY7" fmla="*/ 267418 h 1013821"/>
                <a:gd name="connsiteX8" fmla="*/ 0 w 1069675"/>
                <a:gd name="connsiteY8" fmla="*/ 854014 h 1013821"/>
                <a:gd name="connsiteX9" fmla="*/ 362309 w 1069675"/>
                <a:gd name="connsiteY9" fmla="*/ 966157 h 1013821"/>
                <a:gd name="connsiteX10" fmla="*/ 925407 w 1069675"/>
                <a:gd name="connsiteY10" fmla="*/ 996801 h 1013821"/>
                <a:gd name="connsiteX11" fmla="*/ 977167 w 1069675"/>
                <a:gd name="connsiteY11" fmla="*/ 825484 h 1013821"/>
                <a:gd name="connsiteX0" fmla="*/ 977167 w 1083772"/>
                <a:gd name="connsiteY0" fmla="*/ 825484 h 1013821"/>
                <a:gd name="connsiteX1" fmla="*/ 1027442 w 1083772"/>
                <a:gd name="connsiteY1" fmla="*/ 638668 h 1013821"/>
                <a:gd name="connsiteX2" fmla="*/ 1051209 w 1083772"/>
                <a:gd name="connsiteY2" fmla="*/ 447988 h 1013821"/>
                <a:gd name="connsiteX3" fmla="*/ 1069675 w 1083772"/>
                <a:gd name="connsiteY3" fmla="*/ 215659 h 1013821"/>
                <a:gd name="connsiteX4" fmla="*/ 974785 w 1083772"/>
                <a:gd name="connsiteY4" fmla="*/ 172527 h 1013821"/>
                <a:gd name="connsiteX5" fmla="*/ 491706 w 1083772"/>
                <a:gd name="connsiteY5" fmla="*/ 181154 h 1013821"/>
                <a:gd name="connsiteX6" fmla="*/ 595223 w 1083772"/>
                <a:gd name="connsiteY6" fmla="*/ 0 h 1013821"/>
                <a:gd name="connsiteX7" fmla="*/ 0 w 1083772"/>
                <a:gd name="connsiteY7" fmla="*/ 267418 h 1013821"/>
                <a:gd name="connsiteX8" fmla="*/ 0 w 1083772"/>
                <a:gd name="connsiteY8" fmla="*/ 854014 h 1013821"/>
                <a:gd name="connsiteX9" fmla="*/ 362309 w 1083772"/>
                <a:gd name="connsiteY9" fmla="*/ 966157 h 1013821"/>
                <a:gd name="connsiteX10" fmla="*/ 925407 w 1083772"/>
                <a:gd name="connsiteY10" fmla="*/ 996801 h 1013821"/>
                <a:gd name="connsiteX11" fmla="*/ 977167 w 1083772"/>
                <a:gd name="connsiteY11" fmla="*/ 825484 h 1013821"/>
                <a:gd name="connsiteX0" fmla="*/ 977167 w 1083772"/>
                <a:gd name="connsiteY0" fmla="*/ 825484 h 1013821"/>
                <a:gd name="connsiteX1" fmla="*/ 1027442 w 1083772"/>
                <a:gd name="connsiteY1" fmla="*/ 638668 h 1013821"/>
                <a:gd name="connsiteX2" fmla="*/ 1051209 w 1083772"/>
                <a:gd name="connsiteY2" fmla="*/ 447988 h 1013821"/>
                <a:gd name="connsiteX3" fmla="*/ 1069675 w 1083772"/>
                <a:gd name="connsiteY3" fmla="*/ 215659 h 1013821"/>
                <a:gd name="connsiteX4" fmla="*/ 974785 w 1083772"/>
                <a:gd name="connsiteY4" fmla="*/ 172527 h 1013821"/>
                <a:gd name="connsiteX5" fmla="*/ 491706 w 1083772"/>
                <a:gd name="connsiteY5" fmla="*/ 181154 h 1013821"/>
                <a:gd name="connsiteX6" fmla="*/ 595223 w 1083772"/>
                <a:gd name="connsiteY6" fmla="*/ 0 h 1013821"/>
                <a:gd name="connsiteX7" fmla="*/ 0 w 1083772"/>
                <a:gd name="connsiteY7" fmla="*/ 267418 h 1013821"/>
                <a:gd name="connsiteX8" fmla="*/ 0 w 1083772"/>
                <a:gd name="connsiteY8" fmla="*/ 854014 h 1013821"/>
                <a:gd name="connsiteX9" fmla="*/ 362309 w 1083772"/>
                <a:gd name="connsiteY9" fmla="*/ 966157 h 1013821"/>
                <a:gd name="connsiteX10" fmla="*/ 925407 w 1083772"/>
                <a:gd name="connsiteY10" fmla="*/ 996801 h 1013821"/>
                <a:gd name="connsiteX11" fmla="*/ 977167 w 1083772"/>
                <a:gd name="connsiteY11" fmla="*/ 825484 h 1013821"/>
                <a:gd name="connsiteX0" fmla="*/ 977167 w 1083772"/>
                <a:gd name="connsiteY0" fmla="*/ 825484 h 1013821"/>
                <a:gd name="connsiteX1" fmla="*/ 1027442 w 1083772"/>
                <a:gd name="connsiteY1" fmla="*/ 638668 h 1013821"/>
                <a:gd name="connsiteX2" fmla="*/ 1051209 w 1083772"/>
                <a:gd name="connsiteY2" fmla="*/ 447988 h 1013821"/>
                <a:gd name="connsiteX3" fmla="*/ 1069675 w 1083772"/>
                <a:gd name="connsiteY3" fmla="*/ 215659 h 1013821"/>
                <a:gd name="connsiteX4" fmla="*/ 974785 w 1083772"/>
                <a:gd name="connsiteY4" fmla="*/ 172527 h 1013821"/>
                <a:gd name="connsiteX5" fmla="*/ 491706 w 1083772"/>
                <a:gd name="connsiteY5" fmla="*/ 181154 h 1013821"/>
                <a:gd name="connsiteX6" fmla="*/ 595223 w 1083772"/>
                <a:gd name="connsiteY6" fmla="*/ 0 h 1013821"/>
                <a:gd name="connsiteX7" fmla="*/ 0 w 1083772"/>
                <a:gd name="connsiteY7" fmla="*/ 267418 h 1013821"/>
                <a:gd name="connsiteX8" fmla="*/ 0 w 1083772"/>
                <a:gd name="connsiteY8" fmla="*/ 854014 h 1013821"/>
                <a:gd name="connsiteX9" fmla="*/ 362309 w 1083772"/>
                <a:gd name="connsiteY9" fmla="*/ 966157 h 1013821"/>
                <a:gd name="connsiteX10" fmla="*/ 925407 w 1083772"/>
                <a:gd name="connsiteY10" fmla="*/ 996801 h 1013821"/>
                <a:gd name="connsiteX11" fmla="*/ 977167 w 1083772"/>
                <a:gd name="connsiteY11" fmla="*/ 825484 h 1013821"/>
                <a:gd name="connsiteX0" fmla="*/ 977167 w 1083772"/>
                <a:gd name="connsiteY0" fmla="*/ 825484 h 1013821"/>
                <a:gd name="connsiteX1" fmla="*/ 1027442 w 1083772"/>
                <a:gd name="connsiteY1" fmla="*/ 638668 h 1013821"/>
                <a:gd name="connsiteX2" fmla="*/ 1051209 w 1083772"/>
                <a:gd name="connsiteY2" fmla="*/ 447988 h 1013821"/>
                <a:gd name="connsiteX3" fmla="*/ 1053006 w 1083772"/>
                <a:gd name="connsiteY3" fmla="*/ 182321 h 1013821"/>
                <a:gd name="connsiteX4" fmla="*/ 974785 w 1083772"/>
                <a:gd name="connsiteY4" fmla="*/ 172527 h 1013821"/>
                <a:gd name="connsiteX5" fmla="*/ 491706 w 1083772"/>
                <a:gd name="connsiteY5" fmla="*/ 181154 h 1013821"/>
                <a:gd name="connsiteX6" fmla="*/ 595223 w 1083772"/>
                <a:gd name="connsiteY6" fmla="*/ 0 h 1013821"/>
                <a:gd name="connsiteX7" fmla="*/ 0 w 1083772"/>
                <a:gd name="connsiteY7" fmla="*/ 267418 h 1013821"/>
                <a:gd name="connsiteX8" fmla="*/ 0 w 1083772"/>
                <a:gd name="connsiteY8" fmla="*/ 854014 h 1013821"/>
                <a:gd name="connsiteX9" fmla="*/ 362309 w 1083772"/>
                <a:gd name="connsiteY9" fmla="*/ 966157 h 1013821"/>
                <a:gd name="connsiteX10" fmla="*/ 925407 w 1083772"/>
                <a:gd name="connsiteY10" fmla="*/ 996801 h 1013821"/>
                <a:gd name="connsiteX11" fmla="*/ 977167 w 1083772"/>
                <a:gd name="connsiteY11" fmla="*/ 825484 h 1013821"/>
                <a:gd name="connsiteX0" fmla="*/ 977167 w 1107851"/>
                <a:gd name="connsiteY0" fmla="*/ 825484 h 1013821"/>
                <a:gd name="connsiteX1" fmla="*/ 1027442 w 1107851"/>
                <a:gd name="connsiteY1" fmla="*/ 638668 h 1013821"/>
                <a:gd name="connsiteX2" fmla="*/ 1051209 w 1107851"/>
                <a:gd name="connsiteY2" fmla="*/ 447988 h 1013821"/>
                <a:gd name="connsiteX3" fmla="*/ 1053006 w 1107851"/>
                <a:gd name="connsiteY3" fmla="*/ 182321 h 1013821"/>
                <a:gd name="connsiteX4" fmla="*/ 974785 w 1107851"/>
                <a:gd name="connsiteY4" fmla="*/ 172527 h 1013821"/>
                <a:gd name="connsiteX5" fmla="*/ 491706 w 1107851"/>
                <a:gd name="connsiteY5" fmla="*/ 181154 h 1013821"/>
                <a:gd name="connsiteX6" fmla="*/ 595223 w 1107851"/>
                <a:gd name="connsiteY6" fmla="*/ 0 h 1013821"/>
                <a:gd name="connsiteX7" fmla="*/ 0 w 1107851"/>
                <a:gd name="connsiteY7" fmla="*/ 267418 h 1013821"/>
                <a:gd name="connsiteX8" fmla="*/ 0 w 1107851"/>
                <a:gd name="connsiteY8" fmla="*/ 854014 h 1013821"/>
                <a:gd name="connsiteX9" fmla="*/ 362309 w 1107851"/>
                <a:gd name="connsiteY9" fmla="*/ 966157 h 1013821"/>
                <a:gd name="connsiteX10" fmla="*/ 925407 w 1107851"/>
                <a:gd name="connsiteY10" fmla="*/ 996801 h 1013821"/>
                <a:gd name="connsiteX11" fmla="*/ 977167 w 1107851"/>
                <a:gd name="connsiteY11" fmla="*/ 825484 h 1013821"/>
                <a:gd name="connsiteX0" fmla="*/ 977167 w 1109996"/>
                <a:gd name="connsiteY0" fmla="*/ 825484 h 1013821"/>
                <a:gd name="connsiteX1" fmla="*/ 1027442 w 1109996"/>
                <a:gd name="connsiteY1" fmla="*/ 638668 h 1013821"/>
                <a:gd name="connsiteX2" fmla="*/ 1055972 w 1109996"/>
                <a:gd name="connsiteY2" fmla="*/ 407507 h 1013821"/>
                <a:gd name="connsiteX3" fmla="*/ 1053006 w 1109996"/>
                <a:gd name="connsiteY3" fmla="*/ 182321 h 1013821"/>
                <a:gd name="connsiteX4" fmla="*/ 974785 w 1109996"/>
                <a:gd name="connsiteY4" fmla="*/ 172527 h 1013821"/>
                <a:gd name="connsiteX5" fmla="*/ 491706 w 1109996"/>
                <a:gd name="connsiteY5" fmla="*/ 181154 h 1013821"/>
                <a:gd name="connsiteX6" fmla="*/ 595223 w 1109996"/>
                <a:gd name="connsiteY6" fmla="*/ 0 h 1013821"/>
                <a:gd name="connsiteX7" fmla="*/ 0 w 1109996"/>
                <a:gd name="connsiteY7" fmla="*/ 267418 h 1013821"/>
                <a:gd name="connsiteX8" fmla="*/ 0 w 1109996"/>
                <a:gd name="connsiteY8" fmla="*/ 854014 h 1013821"/>
                <a:gd name="connsiteX9" fmla="*/ 362309 w 1109996"/>
                <a:gd name="connsiteY9" fmla="*/ 966157 h 1013821"/>
                <a:gd name="connsiteX10" fmla="*/ 925407 w 1109996"/>
                <a:gd name="connsiteY10" fmla="*/ 996801 h 1013821"/>
                <a:gd name="connsiteX11" fmla="*/ 977167 w 1109996"/>
                <a:gd name="connsiteY11" fmla="*/ 825484 h 1013821"/>
                <a:gd name="connsiteX0" fmla="*/ 977167 w 1109996"/>
                <a:gd name="connsiteY0" fmla="*/ 825484 h 1013821"/>
                <a:gd name="connsiteX1" fmla="*/ 1027442 w 1109996"/>
                <a:gd name="connsiteY1" fmla="*/ 638668 h 1013821"/>
                <a:gd name="connsiteX2" fmla="*/ 1055972 w 1109996"/>
                <a:gd name="connsiteY2" fmla="*/ 407507 h 1013821"/>
                <a:gd name="connsiteX3" fmla="*/ 1053006 w 1109996"/>
                <a:gd name="connsiteY3" fmla="*/ 182321 h 1013821"/>
                <a:gd name="connsiteX4" fmla="*/ 974785 w 1109996"/>
                <a:gd name="connsiteY4" fmla="*/ 172527 h 1013821"/>
                <a:gd name="connsiteX5" fmla="*/ 491706 w 1109996"/>
                <a:gd name="connsiteY5" fmla="*/ 181154 h 1013821"/>
                <a:gd name="connsiteX6" fmla="*/ 595223 w 1109996"/>
                <a:gd name="connsiteY6" fmla="*/ 0 h 1013821"/>
                <a:gd name="connsiteX7" fmla="*/ 0 w 1109996"/>
                <a:gd name="connsiteY7" fmla="*/ 267418 h 1013821"/>
                <a:gd name="connsiteX8" fmla="*/ 0 w 1109996"/>
                <a:gd name="connsiteY8" fmla="*/ 854014 h 1013821"/>
                <a:gd name="connsiteX9" fmla="*/ 362309 w 1109996"/>
                <a:gd name="connsiteY9" fmla="*/ 966157 h 1013821"/>
                <a:gd name="connsiteX10" fmla="*/ 925407 w 1109996"/>
                <a:gd name="connsiteY10" fmla="*/ 996801 h 1013821"/>
                <a:gd name="connsiteX11" fmla="*/ 977167 w 1109996"/>
                <a:gd name="connsiteY11" fmla="*/ 825484 h 1013821"/>
                <a:gd name="connsiteX0" fmla="*/ 977167 w 1109996"/>
                <a:gd name="connsiteY0" fmla="*/ 825484 h 1013821"/>
                <a:gd name="connsiteX1" fmla="*/ 1027442 w 1109996"/>
                <a:gd name="connsiteY1" fmla="*/ 638668 h 1013821"/>
                <a:gd name="connsiteX2" fmla="*/ 1055972 w 1109996"/>
                <a:gd name="connsiteY2" fmla="*/ 407507 h 1013821"/>
                <a:gd name="connsiteX3" fmla="*/ 1053006 w 1109996"/>
                <a:gd name="connsiteY3" fmla="*/ 182321 h 1013821"/>
                <a:gd name="connsiteX4" fmla="*/ 974785 w 1109996"/>
                <a:gd name="connsiteY4" fmla="*/ 172527 h 1013821"/>
                <a:gd name="connsiteX5" fmla="*/ 491706 w 1109996"/>
                <a:gd name="connsiteY5" fmla="*/ 181154 h 1013821"/>
                <a:gd name="connsiteX6" fmla="*/ 595223 w 1109996"/>
                <a:gd name="connsiteY6" fmla="*/ 0 h 1013821"/>
                <a:gd name="connsiteX7" fmla="*/ 0 w 1109996"/>
                <a:gd name="connsiteY7" fmla="*/ 267418 h 1013821"/>
                <a:gd name="connsiteX8" fmla="*/ 0 w 1109996"/>
                <a:gd name="connsiteY8" fmla="*/ 854014 h 1013821"/>
                <a:gd name="connsiteX9" fmla="*/ 362309 w 1109996"/>
                <a:gd name="connsiteY9" fmla="*/ 966157 h 1013821"/>
                <a:gd name="connsiteX10" fmla="*/ 925407 w 1109996"/>
                <a:gd name="connsiteY10" fmla="*/ 996801 h 1013821"/>
                <a:gd name="connsiteX11" fmla="*/ 977167 w 1109996"/>
                <a:gd name="connsiteY11" fmla="*/ 825484 h 1013821"/>
                <a:gd name="connsiteX0" fmla="*/ 986692 w 1109996"/>
                <a:gd name="connsiteY0" fmla="*/ 825484 h 1013821"/>
                <a:gd name="connsiteX1" fmla="*/ 1027442 w 1109996"/>
                <a:gd name="connsiteY1" fmla="*/ 638668 h 1013821"/>
                <a:gd name="connsiteX2" fmla="*/ 1055972 w 1109996"/>
                <a:gd name="connsiteY2" fmla="*/ 407507 h 1013821"/>
                <a:gd name="connsiteX3" fmla="*/ 1053006 w 1109996"/>
                <a:gd name="connsiteY3" fmla="*/ 182321 h 1013821"/>
                <a:gd name="connsiteX4" fmla="*/ 974785 w 1109996"/>
                <a:gd name="connsiteY4" fmla="*/ 172527 h 1013821"/>
                <a:gd name="connsiteX5" fmla="*/ 491706 w 1109996"/>
                <a:gd name="connsiteY5" fmla="*/ 181154 h 1013821"/>
                <a:gd name="connsiteX6" fmla="*/ 595223 w 1109996"/>
                <a:gd name="connsiteY6" fmla="*/ 0 h 1013821"/>
                <a:gd name="connsiteX7" fmla="*/ 0 w 1109996"/>
                <a:gd name="connsiteY7" fmla="*/ 267418 h 1013821"/>
                <a:gd name="connsiteX8" fmla="*/ 0 w 1109996"/>
                <a:gd name="connsiteY8" fmla="*/ 854014 h 1013821"/>
                <a:gd name="connsiteX9" fmla="*/ 362309 w 1109996"/>
                <a:gd name="connsiteY9" fmla="*/ 966157 h 1013821"/>
                <a:gd name="connsiteX10" fmla="*/ 925407 w 1109996"/>
                <a:gd name="connsiteY10" fmla="*/ 996801 h 1013821"/>
                <a:gd name="connsiteX11" fmla="*/ 986692 w 1109996"/>
                <a:gd name="connsiteY11" fmla="*/ 825484 h 1013821"/>
                <a:gd name="connsiteX0" fmla="*/ 986692 w 1109996"/>
                <a:gd name="connsiteY0" fmla="*/ 825484 h 1013821"/>
                <a:gd name="connsiteX1" fmla="*/ 1027442 w 1109996"/>
                <a:gd name="connsiteY1" fmla="*/ 638668 h 1013821"/>
                <a:gd name="connsiteX2" fmla="*/ 1055972 w 1109996"/>
                <a:gd name="connsiteY2" fmla="*/ 407507 h 1013821"/>
                <a:gd name="connsiteX3" fmla="*/ 1053006 w 1109996"/>
                <a:gd name="connsiteY3" fmla="*/ 182321 h 1013821"/>
                <a:gd name="connsiteX4" fmla="*/ 974785 w 1109996"/>
                <a:gd name="connsiteY4" fmla="*/ 172527 h 1013821"/>
                <a:gd name="connsiteX5" fmla="*/ 491706 w 1109996"/>
                <a:gd name="connsiteY5" fmla="*/ 181154 h 1013821"/>
                <a:gd name="connsiteX6" fmla="*/ 595223 w 1109996"/>
                <a:gd name="connsiteY6" fmla="*/ 0 h 1013821"/>
                <a:gd name="connsiteX7" fmla="*/ 0 w 1109996"/>
                <a:gd name="connsiteY7" fmla="*/ 267418 h 1013821"/>
                <a:gd name="connsiteX8" fmla="*/ 0 w 1109996"/>
                <a:gd name="connsiteY8" fmla="*/ 854014 h 1013821"/>
                <a:gd name="connsiteX9" fmla="*/ 362309 w 1109996"/>
                <a:gd name="connsiteY9" fmla="*/ 966157 h 1013821"/>
                <a:gd name="connsiteX10" fmla="*/ 925407 w 1109996"/>
                <a:gd name="connsiteY10" fmla="*/ 996801 h 1013821"/>
                <a:gd name="connsiteX11" fmla="*/ 986692 w 1109996"/>
                <a:gd name="connsiteY11" fmla="*/ 825484 h 1013821"/>
                <a:gd name="connsiteX0" fmla="*/ 986692 w 1109996"/>
                <a:gd name="connsiteY0" fmla="*/ 825484 h 996152"/>
                <a:gd name="connsiteX1" fmla="*/ 1027442 w 1109996"/>
                <a:gd name="connsiteY1" fmla="*/ 638668 h 996152"/>
                <a:gd name="connsiteX2" fmla="*/ 1055972 w 1109996"/>
                <a:gd name="connsiteY2" fmla="*/ 407507 h 996152"/>
                <a:gd name="connsiteX3" fmla="*/ 1053006 w 1109996"/>
                <a:gd name="connsiteY3" fmla="*/ 182321 h 996152"/>
                <a:gd name="connsiteX4" fmla="*/ 974785 w 1109996"/>
                <a:gd name="connsiteY4" fmla="*/ 172527 h 996152"/>
                <a:gd name="connsiteX5" fmla="*/ 491706 w 1109996"/>
                <a:gd name="connsiteY5" fmla="*/ 181154 h 996152"/>
                <a:gd name="connsiteX6" fmla="*/ 595223 w 1109996"/>
                <a:gd name="connsiteY6" fmla="*/ 0 h 996152"/>
                <a:gd name="connsiteX7" fmla="*/ 0 w 1109996"/>
                <a:gd name="connsiteY7" fmla="*/ 267418 h 996152"/>
                <a:gd name="connsiteX8" fmla="*/ 0 w 1109996"/>
                <a:gd name="connsiteY8" fmla="*/ 854014 h 996152"/>
                <a:gd name="connsiteX9" fmla="*/ 362309 w 1109996"/>
                <a:gd name="connsiteY9" fmla="*/ 966157 h 996152"/>
                <a:gd name="connsiteX10" fmla="*/ 880164 w 1109996"/>
                <a:gd name="connsiteY10" fmla="*/ 972989 h 996152"/>
                <a:gd name="connsiteX11" fmla="*/ 986692 w 1109996"/>
                <a:gd name="connsiteY11" fmla="*/ 825484 h 996152"/>
                <a:gd name="connsiteX0" fmla="*/ 986692 w 1109996"/>
                <a:gd name="connsiteY0" fmla="*/ 825484 h 996152"/>
                <a:gd name="connsiteX1" fmla="*/ 1027442 w 1109996"/>
                <a:gd name="connsiteY1" fmla="*/ 638668 h 996152"/>
                <a:gd name="connsiteX2" fmla="*/ 1055972 w 1109996"/>
                <a:gd name="connsiteY2" fmla="*/ 407507 h 996152"/>
                <a:gd name="connsiteX3" fmla="*/ 1053006 w 1109996"/>
                <a:gd name="connsiteY3" fmla="*/ 182321 h 996152"/>
                <a:gd name="connsiteX4" fmla="*/ 974785 w 1109996"/>
                <a:gd name="connsiteY4" fmla="*/ 172527 h 996152"/>
                <a:gd name="connsiteX5" fmla="*/ 491706 w 1109996"/>
                <a:gd name="connsiteY5" fmla="*/ 181154 h 996152"/>
                <a:gd name="connsiteX6" fmla="*/ 595223 w 1109996"/>
                <a:gd name="connsiteY6" fmla="*/ 0 h 996152"/>
                <a:gd name="connsiteX7" fmla="*/ 0 w 1109996"/>
                <a:gd name="connsiteY7" fmla="*/ 267418 h 996152"/>
                <a:gd name="connsiteX8" fmla="*/ 0 w 1109996"/>
                <a:gd name="connsiteY8" fmla="*/ 854014 h 996152"/>
                <a:gd name="connsiteX9" fmla="*/ 362309 w 1109996"/>
                <a:gd name="connsiteY9" fmla="*/ 966157 h 996152"/>
                <a:gd name="connsiteX10" fmla="*/ 880164 w 1109996"/>
                <a:gd name="connsiteY10" fmla="*/ 972989 h 996152"/>
                <a:gd name="connsiteX11" fmla="*/ 986692 w 1109996"/>
                <a:gd name="connsiteY11" fmla="*/ 825484 h 996152"/>
                <a:gd name="connsiteX0" fmla="*/ 986692 w 1109996"/>
                <a:gd name="connsiteY0" fmla="*/ 825484 h 986974"/>
                <a:gd name="connsiteX1" fmla="*/ 1027442 w 1109996"/>
                <a:gd name="connsiteY1" fmla="*/ 638668 h 986974"/>
                <a:gd name="connsiteX2" fmla="*/ 1055972 w 1109996"/>
                <a:gd name="connsiteY2" fmla="*/ 407507 h 986974"/>
                <a:gd name="connsiteX3" fmla="*/ 1053006 w 1109996"/>
                <a:gd name="connsiteY3" fmla="*/ 182321 h 986974"/>
                <a:gd name="connsiteX4" fmla="*/ 974785 w 1109996"/>
                <a:gd name="connsiteY4" fmla="*/ 172527 h 986974"/>
                <a:gd name="connsiteX5" fmla="*/ 491706 w 1109996"/>
                <a:gd name="connsiteY5" fmla="*/ 181154 h 986974"/>
                <a:gd name="connsiteX6" fmla="*/ 595223 w 1109996"/>
                <a:gd name="connsiteY6" fmla="*/ 0 h 986974"/>
                <a:gd name="connsiteX7" fmla="*/ 0 w 1109996"/>
                <a:gd name="connsiteY7" fmla="*/ 267418 h 986974"/>
                <a:gd name="connsiteX8" fmla="*/ 0 w 1109996"/>
                <a:gd name="connsiteY8" fmla="*/ 854014 h 986974"/>
                <a:gd name="connsiteX9" fmla="*/ 362309 w 1109996"/>
                <a:gd name="connsiteY9" fmla="*/ 966157 h 986974"/>
                <a:gd name="connsiteX10" fmla="*/ 880164 w 1109996"/>
                <a:gd name="connsiteY10" fmla="*/ 972989 h 986974"/>
                <a:gd name="connsiteX11" fmla="*/ 986692 w 1109996"/>
                <a:gd name="connsiteY11" fmla="*/ 825484 h 986974"/>
                <a:gd name="connsiteX0" fmla="*/ 986692 w 1109996"/>
                <a:gd name="connsiteY0" fmla="*/ 825484 h 986974"/>
                <a:gd name="connsiteX1" fmla="*/ 1027442 w 1109996"/>
                <a:gd name="connsiteY1" fmla="*/ 638668 h 986974"/>
                <a:gd name="connsiteX2" fmla="*/ 1055972 w 1109996"/>
                <a:gd name="connsiteY2" fmla="*/ 407507 h 986974"/>
                <a:gd name="connsiteX3" fmla="*/ 1053006 w 1109996"/>
                <a:gd name="connsiteY3" fmla="*/ 182321 h 986974"/>
                <a:gd name="connsiteX4" fmla="*/ 974785 w 1109996"/>
                <a:gd name="connsiteY4" fmla="*/ 172527 h 986974"/>
                <a:gd name="connsiteX5" fmla="*/ 491706 w 1109996"/>
                <a:gd name="connsiteY5" fmla="*/ 181154 h 986974"/>
                <a:gd name="connsiteX6" fmla="*/ 595223 w 1109996"/>
                <a:gd name="connsiteY6" fmla="*/ 0 h 986974"/>
                <a:gd name="connsiteX7" fmla="*/ 0 w 1109996"/>
                <a:gd name="connsiteY7" fmla="*/ 267418 h 986974"/>
                <a:gd name="connsiteX8" fmla="*/ 0 w 1109996"/>
                <a:gd name="connsiteY8" fmla="*/ 854014 h 986974"/>
                <a:gd name="connsiteX9" fmla="*/ 362309 w 1109996"/>
                <a:gd name="connsiteY9" fmla="*/ 966157 h 986974"/>
                <a:gd name="connsiteX10" fmla="*/ 880164 w 1109996"/>
                <a:gd name="connsiteY10" fmla="*/ 972989 h 986974"/>
                <a:gd name="connsiteX11" fmla="*/ 986692 w 1109996"/>
                <a:gd name="connsiteY11" fmla="*/ 825484 h 986974"/>
                <a:gd name="connsiteX0" fmla="*/ 986692 w 1109996"/>
                <a:gd name="connsiteY0" fmla="*/ 825484 h 986974"/>
                <a:gd name="connsiteX1" fmla="*/ 1027442 w 1109996"/>
                <a:gd name="connsiteY1" fmla="*/ 638668 h 986974"/>
                <a:gd name="connsiteX2" fmla="*/ 1055972 w 1109996"/>
                <a:gd name="connsiteY2" fmla="*/ 407507 h 986974"/>
                <a:gd name="connsiteX3" fmla="*/ 1053006 w 1109996"/>
                <a:gd name="connsiteY3" fmla="*/ 182321 h 986974"/>
                <a:gd name="connsiteX4" fmla="*/ 974785 w 1109996"/>
                <a:gd name="connsiteY4" fmla="*/ 172527 h 986974"/>
                <a:gd name="connsiteX5" fmla="*/ 491706 w 1109996"/>
                <a:gd name="connsiteY5" fmla="*/ 181154 h 986974"/>
                <a:gd name="connsiteX6" fmla="*/ 595223 w 1109996"/>
                <a:gd name="connsiteY6" fmla="*/ 0 h 986974"/>
                <a:gd name="connsiteX7" fmla="*/ 0 w 1109996"/>
                <a:gd name="connsiteY7" fmla="*/ 267418 h 986974"/>
                <a:gd name="connsiteX8" fmla="*/ 0 w 1109996"/>
                <a:gd name="connsiteY8" fmla="*/ 854014 h 986974"/>
                <a:gd name="connsiteX9" fmla="*/ 362309 w 1109996"/>
                <a:gd name="connsiteY9" fmla="*/ 966157 h 986974"/>
                <a:gd name="connsiteX10" fmla="*/ 880164 w 1109996"/>
                <a:gd name="connsiteY10" fmla="*/ 972989 h 986974"/>
                <a:gd name="connsiteX11" fmla="*/ 986692 w 1109996"/>
                <a:gd name="connsiteY11" fmla="*/ 825484 h 986974"/>
                <a:gd name="connsiteX0" fmla="*/ 986692 w 1109996"/>
                <a:gd name="connsiteY0" fmla="*/ 825484 h 995044"/>
                <a:gd name="connsiteX1" fmla="*/ 1027442 w 1109996"/>
                <a:gd name="connsiteY1" fmla="*/ 638668 h 995044"/>
                <a:gd name="connsiteX2" fmla="*/ 1055972 w 1109996"/>
                <a:gd name="connsiteY2" fmla="*/ 407507 h 995044"/>
                <a:gd name="connsiteX3" fmla="*/ 1053006 w 1109996"/>
                <a:gd name="connsiteY3" fmla="*/ 182321 h 995044"/>
                <a:gd name="connsiteX4" fmla="*/ 974785 w 1109996"/>
                <a:gd name="connsiteY4" fmla="*/ 172527 h 995044"/>
                <a:gd name="connsiteX5" fmla="*/ 491706 w 1109996"/>
                <a:gd name="connsiteY5" fmla="*/ 181154 h 995044"/>
                <a:gd name="connsiteX6" fmla="*/ 595223 w 1109996"/>
                <a:gd name="connsiteY6" fmla="*/ 0 h 995044"/>
                <a:gd name="connsiteX7" fmla="*/ 0 w 1109996"/>
                <a:gd name="connsiteY7" fmla="*/ 267418 h 995044"/>
                <a:gd name="connsiteX8" fmla="*/ 0 w 1109996"/>
                <a:gd name="connsiteY8" fmla="*/ 854014 h 995044"/>
                <a:gd name="connsiteX9" fmla="*/ 362309 w 1109996"/>
                <a:gd name="connsiteY9" fmla="*/ 966157 h 995044"/>
                <a:gd name="connsiteX10" fmla="*/ 884927 w 1109996"/>
                <a:gd name="connsiteY10" fmla="*/ 984895 h 995044"/>
                <a:gd name="connsiteX11" fmla="*/ 986692 w 1109996"/>
                <a:gd name="connsiteY11" fmla="*/ 825484 h 995044"/>
                <a:gd name="connsiteX0" fmla="*/ 986692 w 1109996"/>
                <a:gd name="connsiteY0" fmla="*/ 825484 h 995044"/>
                <a:gd name="connsiteX1" fmla="*/ 1027442 w 1109996"/>
                <a:gd name="connsiteY1" fmla="*/ 638668 h 995044"/>
                <a:gd name="connsiteX2" fmla="*/ 1055972 w 1109996"/>
                <a:gd name="connsiteY2" fmla="*/ 407507 h 995044"/>
                <a:gd name="connsiteX3" fmla="*/ 1053006 w 1109996"/>
                <a:gd name="connsiteY3" fmla="*/ 182321 h 995044"/>
                <a:gd name="connsiteX4" fmla="*/ 974785 w 1109996"/>
                <a:gd name="connsiteY4" fmla="*/ 172527 h 995044"/>
                <a:gd name="connsiteX5" fmla="*/ 491706 w 1109996"/>
                <a:gd name="connsiteY5" fmla="*/ 181154 h 995044"/>
                <a:gd name="connsiteX6" fmla="*/ 595223 w 1109996"/>
                <a:gd name="connsiteY6" fmla="*/ 0 h 995044"/>
                <a:gd name="connsiteX7" fmla="*/ 0 w 1109996"/>
                <a:gd name="connsiteY7" fmla="*/ 267418 h 995044"/>
                <a:gd name="connsiteX8" fmla="*/ 0 w 1109996"/>
                <a:gd name="connsiteY8" fmla="*/ 854014 h 995044"/>
                <a:gd name="connsiteX9" fmla="*/ 362309 w 1109996"/>
                <a:gd name="connsiteY9" fmla="*/ 966157 h 995044"/>
                <a:gd name="connsiteX10" fmla="*/ 884927 w 1109996"/>
                <a:gd name="connsiteY10" fmla="*/ 984895 h 995044"/>
                <a:gd name="connsiteX11" fmla="*/ 986692 w 1109996"/>
                <a:gd name="connsiteY11" fmla="*/ 825484 h 995044"/>
                <a:gd name="connsiteX0" fmla="*/ 986692 w 1109996"/>
                <a:gd name="connsiteY0" fmla="*/ 825484 h 988698"/>
                <a:gd name="connsiteX1" fmla="*/ 1027442 w 1109996"/>
                <a:gd name="connsiteY1" fmla="*/ 638668 h 988698"/>
                <a:gd name="connsiteX2" fmla="*/ 1055972 w 1109996"/>
                <a:gd name="connsiteY2" fmla="*/ 407507 h 988698"/>
                <a:gd name="connsiteX3" fmla="*/ 1053006 w 1109996"/>
                <a:gd name="connsiteY3" fmla="*/ 182321 h 988698"/>
                <a:gd name="connsiteX4" fmla="*/ 974785 w 1109996"/>
                <a:gd name="connsiteY4" fmla="*/ 172527 h 988698"/>
                <a:gd name="connsiteX5" fmla="*/ 491706 w 1109996"/>
                <a:gd name="connsiteY5" fmla="*/ 181154 h 988698"/>
                <a:gd name="connsiteX6" fmla="*/ 595223 w 1109996"/>
                <a:gd name="connsiteY6" fmla="*/ 0 h 988698"/>
                <a:gd name="connsiteX7" fmla="*/ 0 w 1109996"/>
                <a:gd name="connsiteY7" fmla="*/ 267418 h 988698"/>
                <a:gd name="connsiteX8" fmla="*/ 0 w 1109996"/>
                <a:gd name="connsiteY8" fmla="*/ 854014 h 988698"/>
                <a:gd name="connsiteX9" fmla="*/ 362309 w 1109996"/>
                <a:gd name="connsiteY9" fmla="*/ 966157 h 988698"/>
                <a:gd name="connsiteX10" fmla="*/ 884927 w 1109996"/>
                <a:gd name="connsiteY10" fmla="*/ 984895 h 988698"/>
                <a:gd name="connsiteX11" fmla="*/ 986692 w 1109996"/>
                <a:gd name="connsiteY11" fmla="*/ 825484 h 988698"/>
                <a:gd name="connsiteX0" fmla="*/ 986692 w 1109996"/>
                <a:gd name="connsiteY0" fmla="*/ 825484 h 988698"/>
                <a:gd name="connsiteX1" fmla="*/ 1027442 w 1109996"/>
                <a:gd name="connsiteY1" fmla="*/ 638668 h 988698"/>
                <a:gd name="connsiteX2" fmla="*/ 1055972 w 1109996"/>
                <a:gd name="connsiteY2" fmla="*/ 407507 h 988698"/>
                <a:gd name="connsiteX3" fmla="*/ 1053006 w 1109996"/>
                <a:gd name="connsiteY3" fmla="*/ 182321 h 988698"/>
                <a:gd name="connsiteX4" fmla="*/ 974785 w 1109996"/>
                <a:gd name="connsiteY4" fmla="*/ 172527 h 988698"/>
                <a:gd name="connsiteX5" fmla="*/ 491706 w 1109996"/>
                <a:gd name="connsiteY5" fmla="*/ 181154 h 988698"/>
                <a:gd name="connsiteX6" fmla="*/ 595223 w 1109996"/>
                <a:gd name="connsiteY6" fmla="*/ 0 h 988698"/>
                <a:gd name="connsiteX7" fmla="*/ 0 w 1109996"/>
                <a:gd name="connsiteY7" fmla="*/ 267418 h 988698"/>
                <a:gd name="connsiteX8" fmla="*/ 0 w 1109996"/>
                <a:gd name="connsiteY8" fmla="*/ 854014 h 988698"/>
                <a:gd name="connsiteX9" fmla="*/ 362309 w 1109996"/>
                <a:gd name="connsiteY9" fmla="*/ 966157 h 988698"/>
                <a:gd name="connsiteX10" fmla="*/ 884927 w 1109996"/>
                <a:gd name="connsiteY10" fmla="*/ 984895 h 988698"/>
                <a:gd name="connsiteX11" fmla="*/ 986692 w 1109996"/>
                <a:gd name="connsiteY11" fmla="*/ 825484 h 988698"/>
                <a:gd name="connsiteX0" fmla="*/ 986692 w 1109996"/>
                <a:gd name="connsiteY0" fmla="*/ 782271 h 945485"/>
                <a:gd name="connsiteX1" fmla="*/ 1027442 w 1109996"/>
                <a:gd name="connsiteY1" fmla="*/ 595455 h 945485"/>
                <a:gd name="connsiteX2" fmla="*/ 1055972 w 1109996"/>
                <a:gd name="connsiteY2" fmla="*/ 364294 h 945485"/>
                <a:gd name="connsiteX3" fmla="*/ 1053006 w 1109996"/>
                <a:gd name="connsiteY3" fmla="*/ 139108 h 945485"/>
                <a:gd name="connsiteX4" fmla="*/ 974785 w 1109996"/>
                <a:gd name="connsiteY4" fmla="*/ 129314 h 945485"/>
                <a:gd name="connsiteX5" fmla="*/ 491706 w 1109996"/>
                <a:gd name="connsiteY5" fmla="*/ 137941 h 945485"/>
                <a:gd name="connsiteX6" fmla="*/ 559527 w 1109996"/>
                <a:gd name="connsiteY6" fmla="*/ 0 h 945485"/>
                <a:gd name="connsiteX7" fmla="*/ 0 w 1109996"/>
                <a:gd name="connsiteY7" fmla="*/ 224205 h 945485"/>
                <a:gd name="connsiteX8" fmla="*/ 0 w 1109996"/>
                <a:gd name="connsiteY8" fmla="*/ 810801 h 945485"/>
                <a:gd name="connsiteX9" fmla="*/ 362309 w 1109996"/>
                <a:gd name="connsiteY9" fmla="*/ 922944 h 945485"/>
                <a:gd name="connsiteX10" fmla="*/ 884927 w 1109996"/>
                <a:gd name="connsiteY10" fmla="*/ 941682 h 945485"/>
                <a:gd name="connsiteX11" fmla="*/ 986692 w 1109996"/>
                <a:gd name="connsiteY11" fmla="*/ 782271 h 945485"/>
                <a:gd name="connsiteX0" fmla="*/ 986692 w 1109996"/>
                <a:gd name="connsiteY0" fmla="*/ 782271 h 945485"/>
                <a:gd name="connsiteX1" fmla="*/ 1027442 w 1109996"/>
                <a:gd name="connsiteY1" fmla="*/ 595455 h 945485"/>
                <a:gd name="connsiteX2" fmla="*/ 1055972 w 1109996"/>
                <a:gd name="connsiteY2" fmla="*/ 364294 h 945485"/>
                <a:gd name="connsiteX3" fmla="*/ 1053006 w 1109996"/>
                <a:gd name="connsiteY3" fmla="*/ 139108 h 945485"/>
                <a:gd name="connsiteX4" fmla="*/ 974785 w 1109996"/>
                <a:gd name="connsiteY4" fmla="*/ 129314 h 945485"/>
                <a:gd name="connsiteX5" fmla="*/ 570238 w 1109996"/>
                <a:gd name="connsiteY5" fmla="*/ 125595 h 945485"/>
                <a:gd name="connsiteX6" fmla="*/ 559527 w 1109996"/>
                <a:gd name="connsiteY6" fmla="*/ 0 h 945485"/>
                <a:gd name="connsiteX7" fmla="*/ 0 w 1109996"/>
                <a:gd name="connsiteY7" fmla="*/ 224205 h 945485"/>
                <a:gd name="connsiteX8" fmla="*/ 0 w 1109996"/>
                <a:gd name="connsiteY8" fmla="*/ 810801 h 945485"/>
                <a:gd name="connsiteX9" fmla="*/ 362309 w 1109996"/>
                <a:gd name="connsiteY9" fmla="*/ 922944 h 945485"/>
                <a:gd name="connsiteX10" fmla="*/ 884927 w 1109996"/>
                <a:gd name="connsiteY10" fmla="*/ 941682 h 945485"/>
                <a:gd name="connsiteX11" fmla="*/ 986692 w 1109996"/>
                <a:gd name="connsiteY11" fmla="*/ 782271 h 945485"/>
                <a:gd name="connsiteX0" fmla="*/ 986692 w 1109996"/>
                <a:gd name="connsiteY0" fmla="*/ 782271 h 945485"/>
                <a:gd name="connsiteX1" fmla="*/ 1027442 w 1109996"/>
                <a:gd name="connsiteY1" fmla="*/ 595455 h 945485"/>
                <a:gd name="connsiteX2" fmla="*/ 1055972 w 1109996"/>
                <a:gd name="connsiteY2" fmla="*/ 364294 h 945485"/>
                <a:gd name="connsiteX3" fmla="*/ 1053006 w 1109996"/>
                <a:gd name="connsiteY3" fmla="*/ 139108 h 945485"/>
                <a:gd name="connsiteX4" fmla="*/ 974785 w 1109996"/>
                <a:gd name="connsiteY4" fmla="*/ 129314 h 945485"/>
                <a:gd name="connsiteX5" fmla="*/ 570238 w 1109996"/>
                <a:gd name="connsiteY5" fmla="*/ 125595 h 945485"/>
                <a:gd name="connsiteX6" fmla="*/ 559527 w 1109996"/>
                <a:gd name="connsiteY6" fmla="*/ 0 h 945485"/>
                <a:gd name="connsiteX7" fmla="*/ 0 w 1109996"/>
                <a:gd name="connsiteY7" fmla="*/ 224205 h 945485"/>
                <a:gd name="connsiteX8" fmla="*/ 0 w 1109996"/>
                <a:gd name="connsiteY8" fmla="*/ 810801 h 945485"/>
                <a:gd name="connsiteX9" fmla="*/ 362309 w 1109996"/>
                <a:gd name="connsiteY9" fmla="*/ 922944 h 945485"/>
                <a:gd name="connsiteX10" fmla="*/ 884927 w 1109996"/>
                <a:gd name="connsiteY10" fmla="*/ 941682 h 945485"/>
                <a:gd name="connsiteX11" fmla="*/ 986692 w 1109996"/>
                <a:gd name="connsiteY11" fmla="*/ 782271 h 945485"/>
                <a:gd name="connsiteX0" fmla="*/ 986692 w 1109996"/>
                <a:gd name="connsiteY0" fmla="*/ 782271 h 945485"/>
                <a:gd name="connsiteX1" fmla="*/ 1027442 w 1109996"/>
                <a:gd name="connsiteY1" fmla="*/ 595455 h 945485"/>
                <a:gd name="connsiteX2" fmla="*/ 1055972 w 1109996"/>
                <a:gd name="connsiteY2" fmla="*/ 364294 h 945485"/>
                <a:gd name="connsiteX3" fmla="*/ 1053006 w 1109996"/>
                <a:gd name="connsiteY3" fmla="*/ 139108 h 945485"/>
                <a:gd name="connsiteX4" fmla="*/ 974785 w 1109996"/>
                <a:gd name="connsiteY4" fmla="*/ 129314 h 945485"/>
                <a:gd name="connsiteX5" fmla="*/ 570238 w 1109996"/>
                <a:gd name="connsiteY5" fmla="*/ 125595 h 945485"/>
                <a:gd name="connsiteX6" fmla="*/ 559527 w 1109996"/>
                <a:gd name="connsiteY6" fmla="*/ 0 h 945485"/>
                <a:gd name="connsiteX7" fmla="*/ 0 w 1109996"/>
                <a:gd name="connsiteY7" fmla="*/ 224205 h 945485"/>
                <a:gd name="connsiteX8" fmla="*/ 0 w 1109996"/>
                <a:gd name="connsiteY8" fmla="*/ 810801 h 945485"/>
                <a:gd name="connsiteX9" fmla="*/ 362309 w 1109996"/>
                <a:gd name="connsiteY9" fmla="*/ 922944 h 945485"/>
                <a:gd name="connsiteX10" fmla="*/ 884927 w 1109996"/>
                <a:gd name="connsiteY10" fmla="*/ 941682 h 945485"/>
                <a:gd name="connsiteX11" fmla="*/ 986692 w 1109996"/>
                <a:gd name="connsiteY11" fmla="*/ 782271 h 945485"/>
                <a:gd name="connsiteX0" fmla="*/ 986692 w 1109996"/>
                <a:gd name="connsiteY0" fmla="*/ 782271 h 945485"/>
                <a:gd name="connsiteX1" fmla="*/ 1027442 w 1109996"/>
                <a:gd name="connsiteY1" fmla="*/ 595455 h 945485"/>
                <a:gd name="connsiteX2" fmla="*/ 1055972 w 1109996"/>
                <a:gd name="connsiteY2" fmla="*/ 364294 h 945485"/>
                <a:gd name="connsiteX3" fmla="*/ 1053006 w 1109996"/>
                <a:gd name="connsiteY3" fmla="*/ 139108 h 945485"/>
                <a:gd name="connsiteX4" fmla="*/ 974785 w 1109996"/>
                <a:gd name="connsiteY4" fmla="*/ 129314 h 945485"/>
                <a:gd name="connsiteX5" fmla="*/ 570238 w 1109996"/>
                <a:gd name="connsiteY5" fmla="*/ 125595 h 945485"/>
                <a:gd name="connsiteX6" fmla="*/ 559527 w 1109996"/>
                <a:gd name="connsiteY6" fmla="*/ 0 h 945485"/>
                <a:gd name="connsiteX7" fmla="*/ 0 w 1109996"/>
                <a:gd name="connsiteY7" fmla="*/ 224205 h 945485"/>
                <a:gd name="connsiteX8" fmla="*/ 0 w 1109996"/>
                <a:gd name="connsiteY8" fmla="*/ 810801 h 945485"/>
                <a:gd name="connsiteX9" fmla="*/ 362309 w 1109996"/>
                <a:gd name="connsiteY9" fmla="*/ 922944 h 945485"/>
                <a:gd name="connsiteX10" fmla="*/ 884927 w 1109996"/>
                <a:gd name="connsiteY10" fmla="*/ 941682 h 945485"/>
                <a:gd name="connsiteX11" fmla="*/ 986692 w 1109996"/>
                <a:gd name="connsiteY11" fmla="*/ 782271 h 945485"/>
                <a:gd name="connsiteX0" fmla="*/ 986692 w 1109996"/>
                <a:gd name="connsiteY0" fmla="*/ 782271 h 945485"/>
                <a:gd name="connsiteX1" fmla="*/ 1027442 w 1109996"/>
                <a:gd name="connsiteY1" fmla="*/ 595455 h 945485"/>
                <a:gd name="connsiteX2" fmla="*/ 1055972 w 1109996"/>
                <a:gd name="connsiteY2" fmla="*/ 364294 h 945485"/>
                <a:gd name="connsiteX3" fmla="*/ 1053006 w 1109996"/>
                <a:gd name="connsiteY3" fmla="*/ 139108 h 945485"/>
                <a:gd name="connsiteX4" fmla="*/ 974785 w 1109996"/>
                <a:gd name="connsiteY4" fmla="*/ 129314 h 945485"/>
                <a:gd name="connsiteX5" fmla="*/ 570238 w 1109996"/>
                <a:gd name="connsiteY5" fmla="*/ 125595 h 945485"/>
                <a:gd name="connsiteX6" fmla="*/ 559527 w 1109996"/>
                <a:gd name="connsiteY6" fmla="*/ 0 h 945485"/>
                <a:gd name="connsiteX7" fmla="*/ 0 w 1109996"/>
                <a:gd name="connsiteY7" fmla="*/ 224205 h 945485"/>
                <a:gd name="connsiteX8" fmla="*/ 0 w 1109996"/>
                <a:gd name="connsiteY8" fmla="*/ 810801 h 945485"/>
                <a:gd name="connsiteX9" fmla="*/ 362309 w 1109996"/>
                <a:gd name="connsiteY9" fmla="*/ 922944 h 945485"/>
                <a:gd name="connsiteX10" fmla="*/ 884927 w 1109996"/>
                <a:gd name="connsiteY10" fmla="*/ 941682 h 945485"/>
                <a:gd name="connsiteX11" fmla="*/ 986692 w 1109996"/>
                <a:gd name="connsiteY11" fmla="*/ 782271 h 945485"/>
                <a:gd name="connsiteX0" fmla="*/ 986692 w 1109996"/>
                <a:gd name="connsiteY0" fmla="*/ 782271 h 945485"/>
                <a:gd name="connsiteX1" fmla="*/ 1027442 w 1109996"/>
                <a:gd name="connsiteY1" fmla="*/ 595455 h 945485"/>
                <a:gd name="connsiteX2" fmla="*/ 1055972 w 1109996"/>
                <a:gd name="connsiteY2" fmla="*/ 364294 h 945485"/>
                <a:gd name="connsiteX3" fmla="*/ 1053006 w 1109996"/>
                <a:gd name="connsiteY3" fmla="*/ 139108 h 945485"/>
                <a:gd name="connsiteX4" fmla="*/ 974785 w 1109996"/>
                <a:gd name="connsiteY4" fmla="*/ 129314 h 945485"/>
                <a:gd name="connsiteX5" fmla="*/ 570238 w 1109996"/>
                <a:gd name="connsiteY5" fmla="*/ 125595 h 945485"/>
                <a:gd name="connsiteX6" fmla="*/ 559527 w 1109996"/>
                <a:gd name="connsiteY6" fmla="*/ 0 h 945485"/>
                <a:gd name="connsiteX7" fmla="*/ 0 w 1109996"/>
                <a:gd name="connsiteY7" fmla="*/ 224205 h 945485"/>
                <a:gd name="connsiteX8" fmla="*/ 0 w 1109996"/>
                <a:gd name="connsiteY8" fmla="*/ 810801 h 945485"/>
                <a:gd name="connsiteX9" fmla="*/ 362309 w 1109996"/>
                <a:gd name="connsiteY9" fmla="*/ 922944 h 945485"/>
                <a:gd name="connsiteX10" fmla="*/ 884927 w 1109996"/>
                <a:gd name="connsiteY10" fmla="*/ 941682 h 945485"/>
                <a:gd name="connsiteX11" fmla="*/ 986692 w 1109996"/>
                <a:gd name="connsiteY11" fmla="*/ 782271 h 945485"/>
                <a:gd name="connsiteX0" fmla="*/ 986692 w 1109996"/>
                <a:gd name="connsiteY0" fmla="*/ 779541 h 942755"/>
                <a:gd name="connsiteX1" fmla="*/ 1027442 w 1109996"/>
                <a:gd name="connsiteY1" fmla="*/ 592725 h 942755"/>
                <a:gd name="connsiteX2" fmla="*/ 1055972 w 1109996"/>
                <a:gd name="connsiteY2" fmla="*/ 361564 h 942755"/>
                <a:gd name="connsiteX3" fmla="*/ 1053006 w 1109996"/>
                <a:gd name="connsiteY3" fmla="*/ 136378 h 942755"/>
                <a:gd name="connsiteX4" fmla="*/ 974785 w 1109996"/>
                <a:gd name="connsiteY4" fmla="*/ 126584 h 942755"/>
                <a:gd name="connsiteX5" fmla="*/ 570238 w 1109996"/>
                <a:gd name="connsiteY5" fmla="*/ 122865 h 942755"/>
                <a:gd name="connsiteX6" fmla="*/ 543741 w 1109996"/>
                <a:gd name="connsiteY6" fmla="*/ 0 h 942755"/>
                <a:gd name="connsiteX7" fmla="*/ 0 w 1109996"/>
                <a:gd name="connsiteY7" fmla="*/ 221475 h 942755"/>
                <a:gd name="connsiteX8" fmla="*/ 0 w 1109996"/>
                <a:gd name="connsiteY8" fmla="*/ 808071 h 942755"/>
                <a:gd name="connsiteX9" fmla="*/ 362309 w 1109996"/>
                <a:gd name="connsiteY9" fmla="*/ 920214 h 942755"/>
                <a:gd name="connsiteX10" fmla="*/ 884927 w 1109996"/>
                <a:gd name="connsiteY10" fmla="*/ 938952 h 942755"/>
                <a:gd name="connsiteX11" fmla="*/ 986692 w 1109996"/>
                <a:gd name="connsiteY11" fmla="*/ 779541 h 942755"/>
                <a:gd name="connsiteX0" fmla="*/ 986692 w 1109996"/>
                <a:gd name="connsiteY0" fmla="*/ 779541 h 942755"/>
                <a:gd name="connsiteX1" fmla="*/ 1027442 w 1109996"/>
                <a:gd name="connsiteY1" fmla="*/ 592725 h 942755"/>
                <a:gd name="connsiteX2" fmla="*/ 1055972 w 1109996"/>
                <a:gd name="connsiteY2" fmla="*/ 361564 h 942755"/>
                <a:gd name="connsiteX3" fmla="*/ 1053006 w 1109996"/>
                <a:gd name="connsiteY3" fmla="*/ 136378 h 942755"/>
                <a:gd name="connsiteX4" fmla="*/ 974785 w 1109996"/>
                <a:gd name="connsiteY4" fmla="*/ 126584 h 942755"/>
                <a:gd name="connsiteX5" fmla="*/ 570238 w 1109996"/>
                <a:gd name="connsiteY5" fmla="*/ 122865 h 942755"/>
                <a:gd name="connsiteX6" fmla="*/ 543741 w 1109996"/>
                <a:gd name="connsiteY6" fmla="*/ 0 h 942755"/>
                <a:gd name="connsiteX7" fmla="*/ 0 w 1109996"/>
                <a:gd name="connsiteY7" fmla="*/ 221475 h 942755"/>
                <a:gd name="connsiteX8" fmla="*/ 0 w 1109996"/>
                <a:gd name="connsiteY8" fmla="*/ 808071 h 942755"/>
                <a:gd name="connsiteX9" fmla="*/ 362309 w 1109996"/>
                <a:gd name="connsiteY9" fmla="*/ 920214 h 942755"/>
                <a:gd name="connsiteX10" fmla="*/ 884927 w 1109996"/>
                <a:gd name="connsiteY10" fmla="*/ 938952 h 942755"/>
                <a:gd name="connsiteX11" fmla="*/ 986692 w 1109996"/>
                <a:gd name="connsiteY11" fmla="*/ 779541 h 942755"/>
                <a:gd name="connsiteX0" fmla="*/ 986692 w 1109996"/>
                <a:gd name="connsiteY0" fmla="*/ 779541 h 942755"/>
                <a:gd name="connsiteX1" fmla="*/ 1027442 w 1109996"/>
                <a:gd name="connsiteY1" fmla="*/ 592725 h 942755"/>
                <a:gd name="connsiteX2" fmla="*/ 1055972 w 1109996"/>
                <a:gd name="connsiteY2" fmla="*/ 361564 h 942755"/>
                <a:gd name="connsiteX3" fmla="*/ 1053006 w 1109996"/>
                <a:gd name="connsiteY3" fmla="*/ 136378 h 942755"/>
                <a:gd name="connsiteX4" fmla="*/ 974785 w 1109996"/>
                <a:gd name="connsiteY4" fmla="*/ 126584 h 942755"/>
                <a:gd name="connsiteX5" fmla="*/ 570238 w 1109996"/>
                <a:gd name="connsiteY5" fmla="*/ 122865 h 942755"/>
                <a:gd name="connsiteX6" fmla="*/ 543741 w 1109996"/>
                <a:gd name="connsiteY6" fmla="*/ 0 h 942755"/>
                <a:gd name="connsiteX7" fmla="*/ 0 w 1109996"/>
                <a:gd name="connsiteY7" fmla="*/ 221475 h 942755"/>
                <a:gd name="connsiteX8" fmla="*/ 0 w 1109996"/>
                <a:gd name="connsiteY8" fmla="*/ 808071 h 942755"/>
                <a:gd name="connsiteX9" fmla="*/ 362309 w 1109996"/>
                <a:gd name="connsiteY9" fmla="*/ 920214 h 942755"/>
                <a:gd name="connsiteX10" fmla="*/ 884927 w 1109996"/>
                <a:gd name="connsiteY10" fmla="*/ 938952 h 942755"/>
                <a:gd name="connsiteX11" fmla="*/ 986692 w 1109996"/>
                <a:gd name="connsiteY11" fmla="*/ 779541 h 942755"/>
                <a:gd name="connsiteX0" fmla="*/ 986692 w 1109996"/>
                <a:gd name="connsiteY0" fmla="*/ 779541 h 942755"/>
                <a:gd name="connsiteX1" fmla="*/ 1027442 w 1109996"/>
                <a:gd name="connsiteY1" fmla="*/ 592725 h 942755"/>
                <a:gd name="connsiteX2" fmla="*/ 1055972 w 1109996"/>
                <a:gd name="connsiteY2" fmla="*/ 361564 h 942755"/>
                <a:gd name="connsiteX3" fmla="*/ 1053006 w 1109996"/>
                <a:gd name="connsiteY3" fmla="*/ 136378 h 942755"/>
                <a:gd name="connsiteX4" fmla="*/ 974785 w 1109996"/>
                <a:gd name="connsiteY4" fmla="*/ 126584 h 942755"/>
                <a:gd name="connsiteX5" fmla="*/ 570238 w 1109996"/>
                <a:gd name="connsiteY5" fmla="*/ 122865 h 942755"/>
                <a:gd name="connsiteX6" fmla="*/ 540584 w 1109996"/>
                <a:gd name="connsiteY6" fmla="*/ 0 h 942755"/>
                <a:gd name="connsiteX7" fmla="*/ 0 w 1109996"/>
                <a:gd name="connsiteY7" fmla="*/ 221475 h 942755"/>
                <a:gd name="connsiteX8" fmla="*/ 0 w 1109996"/>
                <a:gd name="connsiteY8" fmla="*/ 808071 h 942755"/>
                <a:gd name="connsiteX9" fmla="*/ 362309 w 1109996"/>
                <a:gd name="connsiteY9" fmla="*/ 920214 h 942755"/>
                <a:gd name="connsiteX10" fmla="*/ 884927 w 1109996"/>
                <a:gd name="connsiteY10" fmla="*/ 938952 h 942755"/>
                <a:gd name="connsiteX11" fmla="*/ 986692 w 1109996"/>
                <a:gd name="connsiteY11" fmla="*/ 779541 h 942755"/>
                <a:gd name="connsiteX0" fmla="*/ 986692 w 1109996"/>
                <a:gd name="connsiteY0" fmla="*/ 779541 h 942755"/>
                <a:gd name="connsiteX1" fmla="*/ 1027442 w 1109996"/>
                <a:gd name="connsiteY1" fmla="*/ 592725 h 942755"/>
                <a:gd name="connsiteX2" fmla="*/ 1055972 w 1109996"/>
                <a:gd name="connsiteY2" fmla="*/ 361564 h 942755"/>
                <a:gd name="connsiteX3" fmla="*/ 1053006 w 1109996"/>
                <a:gd name="connsiteY3" fmla="*/ 136378 h 942755"/>
                <a:gd name="connsiteX4" fmla="*/ 974785 w 1109996"/>
                <a:gd name="connsiteY4" fmla="*/ 126584 h 942755"/>
                <a:gd name="connsiteX5" fmla="*/ 570238 w 1109996"/>
                <a:gd name="connsiteY5" fmla="*/ 122865 h 942755"/>
                <a:gd name="connsiteX6" fmla="*/ 540584 w 1109996"/>
                <a:gd name="connsiteY6" fmla="*/ 0 h 942755"/>
                <a:gd name="connsiteX7" fmla="*/ 0 w 1109996"/>
                <a:gd name="connsiteY7" fmla="*/ 221475 h 942755"/>
                <a:gd name="connsiteX8" fmla="*/ 0 w 1109996"/>
                <a:gd name="connsiteY8" fmla="*/ 808071 h 942755"/>
                <a:gd name="connsiteX9" fmla="*/ 362309 w 1109996"/>
                <a:gd name="connsiteY9" fmla="*/ 920214 h 942755"/>
                <a:gd name="connsiteX10" fmla="*/ 884927 w 1109996"/>
                <a:gd name="connsiteY10" fmla="*/ 938952 h 942755"/>
                <a:gd name="connsiteX11" fmla="*/ 986692 w 1109996"/>
                <a:gd name="connsiteY11" fmla="*/ 779541 h 94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996" h="942755">
                  <a:moveTo>
                    <a:pt x="986692" y="779541"/>
                  </a:moveTo>
                  <a:cubicBezTo>
                    <a:pt x="1020437" y="749688"/>
                    <a:pt x="1117840" y="705004"/>
                    <a:pt x="1027442" y="592725"/>
                  </a:cubicBezTo>
                  <a:cubicBezTo>
                    <a:pt x="1094896" y="559327"/>
                    <a:pt x="1129012" y="425918"/>
                    <a:pt x="1055972" y="361564"/>
                  </a:cubicBezTo>
                  <a:cubicBezTo>
                    <a:pt x="1119277" y="300790"/>
                    <a:pt x="1137338" y="211439"/>
                    <a:pt x="1053006" y="136378"/>
                  </a:cubicBezTo>
                  <a:cubicBezTo>
                    <a:pt x="1003120" y="125969"/>
                    <a:pt x="1000859" y="129849"/>
                    <a:pt x="974785" y="126584"/>
                  </a:cubicBezTo>
                  <a:cubicBezTo>
                    <a:pt x="855720" y="122614"/>
                    <a:pt x="705087" y="124105"/>
                    <a:pt x="570238" y="122865"/>
                  </a:cubicBezTo>
                  <a:cubicBezTo>
                    <a:pt x="566862" y="73399"/>
                    <a:pt x="578688" y="74034"/>
                    <a:pt x="540584" y="0"/>
                  </a:cubicBezTo>
                  <a:cubicBezTo>
                    <a:pt x="221406" y="48883"/>
                    <a:pt x="181155" y="129460"/>
                    <a:pt x="0" y="221475"/>
                  </a:cubicBezTo>
                  <a:lnTo>
                    <a:pt x="0" y="808071"/>
                  </a:lnTo>
                  <a:cubicBezTo>
                    <a:pt x="69011" y="810946"/>
                    <a:pt x="189780" y="900086"/>
                    <a:pt x="362309" y="920214"/>
                  </a:cubicBezTo>
                  <a:cubicBezTo>
                    <a:pt x="516544" y="944012"/>
                    <a:pt x="753082" y="946522"/>
                    <a:pt x="884927" y="938952"/>
                  </a:cubicBezTo>
                  <a:cubicBezTo>
                    <a:pt x="1065985" y="934556"/>
                    <a:pt x="1049459" y="820975"/>
                    <a:pt x="986692" y="77954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0D3EB5-6D19-4AA7-97B2-CE2D0301C757}"/>
                </a:ext>
              </a:extLst>
            </p:cNvPr>
            <p:cNvSpPr/>
            <p:nvPr/>
          </p:nvSpPr>
          <p:spPr>
            <a:xfrm>
              <a:off x="2181528" y="3533421"/>
              <a:ext cx="1072717" cy="631267"/>
            </a:xfrm>
            <a:prstGeom prst="rect">
              <a:avLst/>
            </a:prstGeom>
            <a:solidFill>
              <a:srgbClr val="1277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92E80B-8CB0-4CD9-9CC3-EBCCCCD5C82D}"/>
                </a:ext>
              </a:extLst>
            </p:cNvPr>
            <p:cNvSpPr/>
            <p:nvPr/>
          </p:nvSpPr>
          <p:spPr>
            <a:xfrm>
              <a:off x="3254243" y="3562478"/>
              <a:ext cx="246361" cy="504000"/>
            </a:xfrm>
            <a:prstGeom prst="rect">
              <a:avLst/>
            </a:prstGeom>
            <a:solidFill>
              <a:srgbClr val="1277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90165A2-C510-433E-A97B-5EC3499981D7}"/>
                </a:ext>
              </a:extLst>
            </p:cNvPr>
            <p:cNvSpPr/>
            <p:nvPr/>
          </p:nvSpPr>
          <p:spPr>
            <a:xfrm>
              <a:off x="3314041" y="3928164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28" name="Elemento grafico 27" descr="Martello">
            <a:extLst>
              <a:ext uri="{FF2B5EF4-FFF2-40B4-BE49-F238E27FC236}">
                <a16:creationId xmlns:a16="http://schemas.microsoft.com/office/drawing/2014/main" id="{41AAB3EA-6598-9948-AF4D-AED5F367FC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09840" y="1571482"/>
            <a:ext cx="459383" cy="459383"/>
          </a:xfrm>
          <a:prstGeom prst="rect">
            <a:avLst/>
          </a:prstGeom>
        </p:spPr>
      </p:pic>
      <p:pic>
        <p:nvPicPr>
          <p:cNvPr id="40" name="Elemento grafico 39" descr="Martello">
            <a:extLst>
              <a:ext uri="{FF2B5EF4-FFF2-40B4-BE49-F238E27FC236}">
                <a16:creationId xmlns:a16="http://schemas.microsoft.com/office/drawing/2014/main" id="{3AC1A9DC-D093-EE4E-8088-75258582813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4294" y="610484"/>
            <a:ext cx="1117110" cy="111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9480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2387D3-4DE7-40C7-84D2-0F1AF6F125A9}"/>
              </a:ext>
            </a:extLst>
          </p:cNvPr>
          <p:cNvSpPr/>
          <p:nvPr/>
        </p:nvSpPr>
        <p:spPr>
          <a:xfrm>
            <a:off x="8376000" y="0"/>
            <a:ext cx="3816000" cy="6858000"/>
          </a:xfrm>
          <a:prstGeom prst="rect">
            <a:avLst/>
          </a:prstGeom>
          <a:solidFill>
            <a:srgbClr val="1277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063817-860E-4682-B91E-815215B9C8E1}"/>
              </a:ext>
            </a:extLst>
          </p:cNvPr>
          <p:cNvSpPr/>
          <p:nvPr/>
        </p:nvSpPr>
        <p:spPr>
          <a:xfrm>
            <a:off x="0" y="-3"/>
            <a:ext cx="3815129" cy="6858000"/>
          </a:xfrm>
          <a:prstGeom prst="rect">
            <a:avLst/>
          </a:prstGeom>
          <a:solidFill>
            <a:srgbClr val="5EBE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79E2A07-6F9C-4917-BBC9-ECBA8FBE5B87}"/>
              </a:ext>
            </a:extLst>
          </p:cNvPr>
          <p:cNvGrpSpPr/>
          <p:nvPr/>
        </p:nvGrpSpPr>
        <p:grpSpPr>
          <a:xfrm>
            <a:off x="3009565" y="3460039"/>
            <a:ext cx="2928145" cy="735499"/>
            <a:chOff x="2499805" y="4719592"/>
            <a:chExt cx="2694742" cy="677103"/>
          </a:xfrm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B0980BFE-9FD4-40DC-9CE1-0A5B6EF9D046}"/>
                </a:ext>
              </a:extLst>
            </p:cNvPr>
            <p:cNvSpPr/>
            <p:nvPr/>
          </p:nvSpPr>
          <p:spPr>
            <a:xfrm flipH="1">
              <a:off x="3322830" y="4719592"/>
              <a:ext cx="1871717" cy="630148"/>
            </a:xfrm>
            <a:custGeom>
              <a:avLst/>
              <a:gdLst>
                <a:gd name="connsiteX0" fmla="*/ 5029200 w 5029200"/>
                <a:gd name="connsiteY0" fmla="*/ 666750 h 1752600"/>
                <a:gd name="connsiteX1" fmla="*/ 4848225 w 5029200"/>
                <a:gd name="connsiteY1" fmla="*/ 1752600 h 1752600"/>
                <a:gd name="connsiteX2" fmla="*/ 2238375 w 5029200"/>
                <a:gd name="connsiteY2" fmla="*/ 1219200 h 1752600"/>
                <a:gd name="connsiteX3" fmla="*/ 1914525 w 5029200"/>
                <a:gd name="connsiteY3" fmla="*/ 1085850 h 1752600"/>
                <a:gd name="connsiteX4" fmla="*/ 200025 w 5029200"/>
                <a:gd name="connsiteY4" fmla="*/ 723900 h 1752600"/>
                <a:gd name="connsiteX5" fmla="*/ 323850 w 5029200"/>
                <a:gd name="connsiteY5" fmla="*/ 533400 h 1752600"/>
                <a:gd name="connsiteX6" fmla="*/ 0 w 5029200"/>
                <a:gd name="connsiteY6" fmla="*/ 485775 h 1752600"/>
                <a:gd name="connsiteX7" fmla="*/ 590550 w 5029200"/>
                <a:gd name="connsiteY7" fmla="*/ 266700 h 1752600"/>
                <a:gd name="connsiteX8" fmla="*/ 1495425 w 5029200"/>
                <a:gd name="connsiteY8" fmla="*/ 504825 h 1752600"/>
                <a:gd name="connsiteX9" fmla="*/ 2257425 w 5029200"/>
                <a:gd name="connsiteY9" fmla="*/ 409575 h 1752600"/>
                <a:gd name="connsiteX10" fmla="*/ 2171700 w 5029200"/>
                <a:gd name="connsiteY10" fmla="*/ 409575 h 1752600"/>
                <a:gd name="connsiteX11" fmla="*/ 1476375 w 5029200"/>
                <a:gd name="connsiteY11" fmla="*/ 361950 h 1752600"/>
                <a:gd name="connsiteX12" fmla="*/ 1362075 w 5029200"/>
                <a:gd name="connsiteY12" fmla="*/ 85725 h 1752600"/>
                <a:gd name="connsiteX13" fmla="*/ 2333625 w 5029200"/>
                <a:gd name="connsiteY13" fmla="*/ 0 h 1752600"/>
                <a:gd name="connsiteX14" fmla="*/ 3724275 w 5029200"/>
                <a:gd name="connsiteY14" fmla="*/ 66675 h 1752600"/>
                <a:gd name="connsiteX15" fmla="*/ 5029200 w 5029200"/>
                <a:gd name="connsiteY15" fmla="*/ 666750 h 1752600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24275 w 5077377"/>
                <a:gd name="connsiteY14" fmla="*/ 66675 h 1763901"/>
                <a:gd name="connsiteX15" fmla="*/ 4973541 w 5077377"/>
                <a:gd name="connsiteY15" fmla="*/ 694580 h 1763901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24275 w 5077377"/>
                <a:gd name="connsiteY14" fmla="*/ 66675 h 1763901"/>
                <a:gd name="connsiteX15" fmla="*/ 4973541 w 5077377"/>
                <a:gd name="connsiteY15" fmla="*/ 694580 h 1763901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24275 w 5077377"/>
                <a:gd name="connsiteY14" fmla="*/ 66675 h 1763901"/>
                <a:gd name="connsiteX15" fmla="*/ 4973541 w 5077377"/>
                <a:gd name="connsiteY15" fmla="*/ 694580 h 1763901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00421 w 5077377"/>
                <a:gd name="connsiteY14" fmla="*/ 82578 h 1763901"/>
                <a:gd name="connsiteX15" fmla="*/ 4973541 w 5077377"/>
                <a:gd name="connsiteY15" fmla="*/ 694580 h 1763901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00421 w 5077377"/>
                <a:gd name="connsiteY14" fmla="*/ 82578 h 1763901"/>
                <a:gd name="connsiteX15" fmla="*/ 4973541 w 5077377"/>
                <a:gd name="connsiteY15" fmla="*/ 694580 h 1763901"/>
                <a:gd name="connsiteX0" fmla="*/ 4973541 w 5077377"/>
                <a:gd name="connsiteY0" fmla="*/ 775793 h 1845114"/>
                <a:gd name="connsiteX1" fmla="*/ 4848225 w 5077377"/>
                <a:gd name="connsiteY1" fmla="*/ 1833813 h 1845114"/>
                <a:gd name="connsiteX2" fmla="*/ 2238375 w 5077377"/>
                <a:gd name="connsiteY2" fmla="*/ 1300413 h 1845114"/>
                <a:gd name="connsiteX3" fmla="*/ 1914525 w 5077377"/>
                <a:gd name="connsiteY3" fmla="*/ 1167063 h 1845114"/>
                <a:gd name="connsiteX4" fmla="*/ 200025 w 5077377"/>
                <a:gd name="connsiteY4" fmla="*/ 805113 h 1845114"/>
                <a:gd name="connsiteX5" fmla="*/ 323850 w 5077377"/>
                <a:gd name="connsiteY5" fmla="*/ 614613 h 1845114"/>
                <a:gd name="connsiteX6" fmla="*/ 0 w 5077377"/>
                <a:gd name="connsiteY6" fmla="*/ 566988 h 1845114"/>
                <a:gd name="connsiteX7" fmla="*/ 590550 w 5077377"/>
                <a:gd name="connsiteY7" fmla="*/ 347913 h 1845114"/>
                <a:gd name="connsiteX8" fmla="*/ 1495425 w 5077377"/>
                <a:gd name="connsiteY8" fmla="*/ 586038 h 1845114"/>
                <a:gd name="connsiteX9" fmla="*/ 2257425 w 5077377"/>
                <a:gd name="connsiteY9" fmla="*/ 490788 h 1845114"/>
                <a:gd name="connsiteX10" fmla="*/ 2171700 w 5077377"/>
                <a:gd name="connsiteY10" fmla="*/ 490788 h 1845114"/>
                <a:gd name="connsiteX11" fmla="*/ 1476375 w 5077377"/>
                <a:gd name="connsiteY11" fmla="*/ 443163 h 1845114"/>
                <a:gd name="connsiteX12" fmla="*/ 1362075 w 5077377"/>
                <a:gd name="connsiteY12" fmla="*/ 166938 h 1845114"/>
                <a:gd name="connsiteX13" fmla="*/ 2333625 w 5077377"/>
                <a:gd name="connsiteY13" fmla="*/ 81213 h 1845114"/>
                <a:gd name="connsiteX14" fmla="*/ 3700421 w 5077377"/>
                <a:gd name="connsiteY14" fmla="*/ 163791 h 1845114"/>
                <a:gd name="connsiteX15" fmla="*/ 4973541 w 5077377"/>
                <a:gd name="connsiteY15" fmla="*/ 775793 h 1845114"/>
                <a:gd name="connsiteX0" fmla="*/ 4973541 w 5077377"/>
                <a:gd name="connsiteY0" fmla="*/ 771984 h 1841305"/>
                <a:gd name="connsiteX1" fmla="*/ 4848225 w 5077377"/>
                <a:gd name="connsiteY1" fmla="*/ 1830004 h 1841305"/>
                <a:gd name="connsiteX2" fmla="*/ 2238375 w 5077377"/>
                <a:gd name="connsiteY2" fmla="*/ 1296604 h 1841305"/>
                <a:gd name="connsiteX3" fmla="*/ 1914525 w 5077377"/>
                <a:gd name="connsiteY3" fmla="*/ 1163254 h 1841305"/>
                <a:gd name="connsiteX4" fmla="*/ 200025 w 5077377"/>
                <a:gd name="connsiteY4" fmla="*/ 801304 h 1841305"/>
                <a:gd name="connsiteX5" fmla="*/ 323850 w 5077377"/>
                <a:gd name="connsiteY5" fmla="*/ 610804 h 1841305"/>
                <a:gd name="connsiteX6" fmla="*/ 0 w 5077377"/>
                <a:gd name="connsiteY6" fmla="*/ 563179 h 1841305"/>
                <a:gd name="connsiteX7" fmla="*/ 590550 w 5077377"/>
                <a:gd name="connsiteY7" fmla="*/ 344104 h 1841305"/>
                <a:gd name="connsiteX8" fmla="*/ 1495425 w 5077377"/>
                <a:gd name="connsiteY8" fmla="*/ 582229 h 1841305"/>
                <a:gd name="connsiteX9" fmla="*/ 2257425 w 5077377"/>
                <a:gd name="connsiteY9" fmla="*/ 486979 h 1841305"/>
                <a:gd name="connsiteX10" fmla="*/ 2171700 w 5077377"/>
                <a:gd name="connsiteY10" fmla="*/ 486979 h 1841305"/>
                <a:gd name="connsiteX11" fmla="*/ 1476375 w 5077377"/>
                <a:gd name="connsiteY11" fmla="*/ 439354 h 1841305"/>
                <a:gd name="connsiteX12" fmla="*/ 1362075 w 5077377"/>
                <a:gd name="connsiteY12" fmla="*/ 163129 h 1841305"/>
                <a:gd name="connsiteX13" fmla="*/ 2345552 w 5077377"/>
                <a:gd name="connsiteY13" fmla="*/ 89331 h 1841305"/>
                <a:gd name="connsiteX14" fmla="*/ 3700421 w 5077377"/>
                <a:gd name="connsiteY14" fmla="*/ 159982 h 1841305"/>
                <a:gd name="connsiteX15" fmla="*/ 4973541 w 5077377"/>
                <a:gd name="connsiteY15" fmla="*/ 771984 h 1841305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362075 w 5077377"/>
                <a:gd name="connsiteY12" fmla="*/ 205171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362075 w 5077377"/>
                <a:gd name="connsiteY12" fmla="*/ 205171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362075 w 5077377"/>
                <a:gd name="connsiteY12" fmla="*/ 205171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659255 w 5077377"/>
                <a:gd name="connsiteY11" fmla="*/ 517177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659255 w 5077377"/>
                <a:gd name="connsiteY11" fmla="*/ 517177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1659255 w 5077377"/>
                <a:gd name="connsiteY10" fmla="*/ 517177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25620 w 5077377"/>
                <a:gd name="connsiteY9" fmla="*/ 513119 h 1883347"/>
                <a:gd name="connsiteX10" fmla="*/ 1659255 w 5077377"/>
                <a:gd name="connsiteY10" fmla="*/ 517177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59255 w 5077377"/>
                <a:gd name="connsiteY10" fmla="*/ 517177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59255 w 5077377"/>
                <a:gd name="connsiteY10" fmla="*/ 517177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27450 w 5077377"/>
                <a:gd name="connsiteY10" fmla="*/ 48537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27450 w 5077377"/>
                <a:gd name="connsiteY10" fmla="*/ 48537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7516 w 5081352"/>
                <a:gd name="connsiteY0" fmla="*/ 814026 h 1883347"/>
                <a:gd name="connsiteX1" fmla="*/ 4852200 w 5081352"/>
                <a:gd name="connsiteY1" fmla="*/ 1872046 h 1883347"/>
                <a:gd name="connsiteX2" fmla="*/ 2242350 w 5081352"/>
                <a:gd name="connsiteY2" fmla="*/ 1338646 h 1883347"/>
                <a:gd name="connsiteX3" fmla="*/ 1918500 w 5081352"/>
                <a:gd name="connsiteY3" fmla="*/ 1205296 h 1883347"/>
                <a:gd name="connsiteX4" fmla="*/ 204000 w 5081352"/>
                <a:gd name="connsiteY4" fmla="*/ 843346 h 1883347"/>
                <a:gd name="connsiteX5" fmla="*/ 327825 w 5081352"/>
                <a:gd name="connsiteY5" fmla="*/ 652846 h 1883347"/>
                <a:gd name="connsiteX6" fmla="*/ 0 w 5081352"/>
                <a:gd name="connsiteY6" fmla="*/ 585343 h 1883347"/>
                <a:gd name="connsiteX7" fmla="*/ 594525 w 5081352"/>
                <a:gd name="connsiteY7" fmla="*/ 386146 h 1883347"/>
                <a:gd name="connsiteX8" fmla="*/ 1499400 w 5081352"/>
                <a:gd name="connsiteY8" fmla="*/ 624271 h 1883347"/>
                <a:gd name="connsiteX9" fmla="*/ 2209716 w 5081352"/>
                <a:gd name="connsiteY9" fmla="*/ 525046 h 1883347"/>
                <a:gd name="connsiteX10" fmla="*/ 1623474 w 5081352"/>
                <a:gd name="connsiteY10" fmla="*/ 493323 h 1883347"/>
                <a:gd name="connsiteX11" fmla="*/ 1413758 w 5081352"/>
                <a:gd name="connsiteY11" fmla="*/ 165415 h 1883347"/>
                <a:gd name="connsiteX12" fmla="*/ 2349527 w 5081352"/>
                <a:gd name="connsiteY12" fmla="*/ 131373 h 1883347"/>
                <a:gd name="connsiteX13" fmla="*/ 3704396 w 5081352"/>
                <a:gd name="connsiteY13" fmla="*/ 202024 h 1883347"/>
                <a:gd name="connsiteX14" fmla="*/ 4977516 w 5081352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06018 w 5083370"/>
                <a:gd name="connsiteY4" fmla="*/ 843346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06018 w 5083370"/>
                <a:gd name="connsiteY4" fmla="*/ 843346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170237 w 5083370"/>
                <a:gd name="connsiteY4" fmla="*/ 835395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170237 w 5083370"/>
                <a:gd name="connsiteY4" fmla="*/ 835395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25897 w 5083370"/>
                <a:gd name="connsiteY4" fmla="*/ 879127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25897 w 5083370"/>
                <a:gd name="connsiteY4" fmla="*/ 879127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25897 w 5083370"/>
                <a:gd name="connsiteY4" fmla="*/ 879127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25897 w 5083370"/>
                <a:gd name="connsiteY4" fmla="*/ 879127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77839"/>
                <a:gd name="connsiteX1" fmla="*/ 4854218 w 5083370"/>
                <a:gd name="connsiteY1" fmla="*/ 1872046 h 1877839"/>
                <a:gd name="connsiteX2" fmla="*/ 2244368 w 5083370"/>
                <a:gd name="connsiteY2" fmla="*/ 1338646 h 1877839"/>
                <a:gd name="connsiteX3" fmla="*/ 1920518 w 5083370"/>
                <a:gd name="connsiteY3" fmla="*/ 1205296 h 1877839"/>
                <a:gd name="connsiteX4" fmla="*/ 225897 w 5083370"/>
                <a:gd name="connsiteY4" fmla="*/ 879127 h 1877839"/>
                <a:gd name="connsiteX5" fmla="*/ 329843 w 5083370"/>
                <a:gd name="connsiteY5" fmla="*/ 652846 h 1877839"/>
                <a:gd name="connsiteX6" fmla="*/ 2018 w 5083370"/>
                <a:gd name="connsiteY6" fmla="*/ 585343 h 1877839"/>
                <a:gd name="connsiteX7" fmla="*/ 596543 w 5083370"/>
                <a:gd name="connsiteY7" fmla="*/ 386146 h 1877839"/>
                <a:gd name="connsiteX8" fmla="*/ 1501418 w 5083370"/>
                <a:gd name="connsiteY8" fmla="*/ 624271 h 1877839"/>
                <a:gd name="connsiteX9" fmla="*/ 2211734 w 5083370"/>
                <a:gd name="connsiteY9" fmla="*/ 525046 h 1877839"/>
                <a:gd name="connsiteX10" fmla="*/ 1625492 w 5083370"/>
                <a:gd name="connsiteY10" fmla="*/ 493323 h 1877839"/>
                <a:gd name="connsiteX11" fmla="*/ 1415776 w 5083370"/>
                <a:gd name="connsiteY11" fmla="*/ 165415 h 1877839"/>
                <a:gd name="connsiteX12" fmla="*/ 2351545 w 5083370"/>
                <a:gd name="connsiteY12" fmla="*/ 131373 h 1877839"/>
                <a:gd name="connsiteX13" fmla="*/ 3706414 w 5083370"/>
                <a:gd name="connsiteY13" fmla="*/ 202024 h 1877839"/>
                <a:gd name="connsiteX14" fmla="*/ 4979534 w 5083370"/>
                <a:gd name="connsiteY14" fmla="*/ 814026 h 1877839"/>
                <a:gd name="connsiteX0" fmla="*/ 4979534 w 5083370"/>
                <a:gd name="connsiteY0" fmla="*/ 814026 h 1877839"/>
                <a:gd name="connsiteX1" fmla="*/ 4854218 w 5083370"/>
                <a:gd name="connsiteY1" fmla="*/ 1872046 h 1877839"/>
                <a:gd name="connsiteX2" fmla="*/ 2244368 w 5083370"/>
                <a:gd name="connsiteY2" fmla="*/ 1338646 h 1877839"/>
                <a:gd name="connsiteX3" fmla="*/ 1920518 w 5083370"/>
                <a:gd name="connsiteY3" fmla="*/ 1205296 h 1877839"/>
                <a:gd name="connsiteX4" fmla="*/ 225897 w 5083370"/>
                <a:gd name="connsiteY4" fmla="*/ 879127 h 1877839"/>
                <a:gd name="connsiteX5" fmla="*/ 329843 w 5083370"/>
                <a:gd name="connsiteY5" fmla="*/ 652846 h 1877839"/>
                <a:gd name="connsiteX6" fmla="*/ 2018 w 5083370"/>
                <a:gd name="connsiteY6" fmla="*/ 585343 h 1877839"/>
                <a:gd name="connsiteX7" fmla="*/ 596543 w 5083370"/>
                <a:gd name="connsiteY7" fmla="*/ 386146 h 1877839"/>
                <a:gd name="connsiteX8" fmla="*/ 1501418 w 5083370"/>
                <a:gd name="connsiteY8" fmla="*/ 624271 h 1877839"/>
                <a:gd name="connsiteX9" fmla="*/ 2211734 w 5083370"/>
                <a:gd name="connsiteY9" fmla="*/ 525046 h 1877839"/>
                <a:gd name="connsiteX10" fmla="*/ 1625492 w 5083370"/>
                <a:gd name="connsiteY10" fmla="*/ 493323 h 1877839"/>
                <a:gd name="connsiteX11" fmla="*/ 1415776 w 5083370"/>
                <a:gd name="connsiteY11" fmla="*/ 165415 h 1877839"/>
                <a:gd name="connsiteX12" fmla="*/ 2351545 w 5083370"/>
                <a:gd name="connsiteY12" fmla="*/ 131373 h 1877839"/>
                <a:gd name="connsiteX13" fmla="*/ 3706414 w 5083370"/>
                <a:gd name="connsiteY13" fmla="*/ 202024 h 1877839"/>
                <a:gd name="connsiteX14" fmla="*/ 4979534 w 5083370"/>
                <a:gd name="connsiteY14" fmla="*/ 814026 h 1877839"/>
                <a:gd name="connsiteX0" fmla="*/ 4979534 w 5083370"/>
                <a:gd name="connsiteY0" fmla="*/ 814026 h 1877839"/>
                <a:gd name="connsiteX1" fmla="*/ 4854218 w 5083370"/>
                <a:gd name="connsiteY1" fmla="*/ 1872046 h 1877839"/>
                <a:gd name="connsiteX2" fmla="*/ 2244368 w 5083370"/>
                <a:gd name="connsiteY2" fmla="*/ 1338646 h 1877839"/>
                <a:gd name="connsiteX3" fmla="*/ 1829078 w 5083370"/>
                <a:gd name="connsiteY3" fmla="*/ 1181443 h 1877839"/>
                <a:gd name="connsiteX4" fmla="*/ 225897 w 5083370"/>
                <a:gd name="connsiteY4" fmla="*/ 879127 h 1877839"/>
                <a:gd name="connsiteX5" fmla="*/ 329843 w 5083370"/>
                <a:gd name="connsiteY5" fmla="*/ 652846 h 1877839"/>
                <a:gd name="connsiteX6" fmla="*/ 2018 w 5083370"/>
                <a:gd name="connsiteY6" fmla="*/ 585343 h 1877839"/>
                <a:gd name="connsiteX7" fmla="*/ 596543 w 5083370"/>
                <a:gd name="connsiteY7" fmla="*/ 386146 h 1877839"/>
                <a:gd name="connsiteX8" fmla="*/ 1501418 w 5083370"/>
                <a:gd name="connsiteY8" fmla="*/ 624271 h 1877839"/>
                <a:gd name="connsiteX9" fmla="*/ 2211734 w 5083370"/>
                <a:gd name="connsiteY9" fmla="*/ 525046 h 1877839"/>
                <a:gd name="connsiteX10" fmla="*/ 1625492 w 5083370"/>
                <a:gd name="connsiteY10" fmla="*/ 493323 h 1877839"/>
                <a:gd name="connsiteX11" fmla="*/ 1415776 w 5083370"/>
                <a:gd name="connsiteY11" fmla="*/ 165415 h 1877839"/>
                <a:gd name="connsiteX12" fmla="*/ 2351545 w 5083370"/>
                <a:gd name="connsiteY12" fmla="*/ 131373 h 1877839"/>
                <a:gd name="connsiteX13" fmla="*/ 3706414 w 5083370"/>
                <a:gd name="connsiteY13" fmla="*/ 202024 h 1877839"/>
                <a:gd name="connsiteX14" fmla="*/ 4979534 w 5083370"/>
                <a:gd name="connsiteY14" fmla="*/ 814026 h 1877839"/>
                <a:gd name="connsiteX0" fmla="*/ 4979534 w 5083370"/>
                <a:gd name="connsiteY0" fmla="*/ 814026 h 1880329"/>
                <a:gd name="connsiteX1" fmla="*/ 4854218 w 5083370"/>
                <a:gd name="connsiteY1" fmla="*/ 1872046 h 1880329"/>
                <a:gd name="connsiteX2" fmla="*/ 2244368 w 5083370"/>
                <a:gd name="connsiteY2" fmla="*/ 1338646 h 1880329"/>
                <a:gd name="connsiteX3" fmla="*/ 1829078 w 5083370"/>
                <a:gd name="connsiteY3" fmla="*/ 1181443 h 1880329"/>
                <a:gd name="connsiteX4" fmla="*/ 225897 w 5083370"/>
                <a:gd name="connsiteY4" fmla="*/ 879127 h 1880329"/>
                <a:gd name="connsiteX5" fmla="*/ 329843 w 5083370"/>
                <a:gd name="connsiteY5" fmla="*/ 652846 h 1880329"/>
                <a:gd name="connsiteX6" fmla="*/ 2018 w 5083370"/>
                <a:gd name="connsiteY6" fmla="*/ 585343 h 1880329"/>
                <a:gd name="connsiteX7" fmla="*/ 596543 w 5083370"/>
                <a:gd name="connsiteY7" fmla="*/ 386146 h 1880329"/>
                <a:gd name="connsiteX8" fmla="*/ 1501418 w 5083370"/>
                <a:gd name="connsiteY8" fmla="*/ 624271 h 1880329"/>
                <a:gd name="connsiteX9" fmla="*/ 2211734 w 5083370"/>
                <a:gd name="connsiteY9" fmla="*/ 525046 h 1880329"/>
                <a:gd name="connsiteX10" fmla="*/ 1625492 w 5083370"/>
                <a:gd name="connsiteY10" fmla="*/ 493323 h 1880329"/>
                <a:gd name="connsiteX11" fmla="*/ 1415776 w 5083370"/>
                <a:gd name="connsiteY11" fmla="*/ 165415 h 1880329"/>
                <a:gd name="connsiteX12" fmla="*/ 2351545 w 5083370"/>
                <a:gd name="connsiteY12" fmla="*/ 131373 h 1880329"/>
                <a:gd name="connsiteX13" fmla="*/ 3706414 w 5083370"/>
                <a:gd name="connsiteY13" fmla="*/ 202024 h 1880329"/>
                <a:gd name="connsiteX14" fmla="*/ 4979534 w 5083370"/>
                <a:gd name="connsiteY14" fmla="*/ 814026 h 1880329"/>
                <a:gd name="connsiteX0" fmla="*/ 4979534 w 5083370"/>
                <a:gd name="connsiteY0" fmla="*/ 814026 h 1880329"/>
                <a:gd name="connsiteX1" fmla="*/ 4854218 w 5083370"/>
                <a:gd name="connsiteY1" fmla="*/ 1872046 h 1880329"/>
                <a:gd name="connsiteX2" fmla="*/ 2244368 w 5083370"/>
                <a:gd name="connsiteY2" fmla="*/ 1338646 h 1880329"/>
                <a:gd name="connsiteX3" fmla="*/ 1829078 w 5083370"/>
                <a:gd name="connsiteY3" fmla="*/ 1181443 h 1880329"/>
                <a:gd name="connsiteX4" fmla="*/ 225897 w 5083370"/>
                <a:gd name="connsiteY4" fmla="*/ 879127 h 1880329"/>
                <a:gd name="connsiteX5" fmla="*/ 329843 w 5083370"/>
                <a:gd name="connsiteY5" fmla="*/ 652846 h 1880329"/>
                <a:gd name="connsiteX6" fmla="*/ 2018 w 5083370"/>
                <a:gd name="connsiteY6" fmla="*/ 585343 h 1880329"/>
                <a:gd name="connsiteX7" fmla="*/ 596543 w 5083370"/>
                <a:gd name="connsiteY7" fmla="*/ 386146 h 1880329"/>
                <a:gd name="connsiteX8" fmla="*/ 1501418 w 5083370"/>
                <a:gd name="connsiteY8" fmla="*/ 624271 h 1880329"/>
                <a:gd name="connsiteX9" fmla="*/ 2211734 w 5083370"/>
                <a:gd name="connsiteY9" fmla="*/ 525046 h 1880329"/>
                <a:gd name="connsiteX10" fmla="*/ 1625492 w 5083370"/>
                <a:gd name="connsiteY10" fmla="*/ 493323 h 1880329"/>
                <a:gd name="connsiteX11" fmla="*/ 1415776 w 5083370"/>
                <a:gd name="connsiteY11" fmla="*/ 165415 h 1880329"/>
                <a:gd name="connsiteX12" fmla="*/ 2351545 w 5083370"/>
                <a:gd name="connsiteY12" fmla="*/ 131373 h 1880329"/>
                <a:gd name="connsiteX13" fmla="*/ 3706414 w 5083370"/>
                <a:gd name="connsiteY13" fmla="*/ 202024 h 1880329"/>
                <a:gd name="connsiteX14" fmla="*/ 4979534 w 5083370"/>
                <a:gd name="connsiteY14" fmla="*/ 814026 h 1880329"/>
                <a:gd name="connsiteX0" fmla="*/ 4979534 w 4994661"/>
                <a:gd name="connsiteY0" fmla="*/ 814026 h 1877098"/>
                <a:gd name="connsiteX1" fmla="*/ 4854218 w 4994661"/>
                <a:gd name="connsiteY1" fmla="*/ 1872046 h 1877098"/>
                <a:gd name="connsiteX2" fmla="*/ 3494379 w 4994661"/>
                <a:gd name="connsiteY2" fmla="*/ 1219542 h 1877098"/>
                <a:gd name="connsiteX3" fmla="*/ 2244368 w 4994661"/>
                <a:gd name="connsiteY3" fmla="*/ 1338646 h 1877098"/>
                <a:gd name="connsiteX4" fmla="*/ 1829078 w 4994661"/>
                <a:gd name="connsiteY4" fmla="*/ 1181443 h 1877098"/>
                <a:gd name="connsiteX5" fmla="*/ 225897 w 4994661"/>
                <a:gd name="connsiteY5" fmla="*/ 879127 h 1877098"/>
                <a:gd name="connsiteX6" fmla="*/ 329843 w 4994661"/>
                <a:gd name="connsiteY6" fmla="*/ 652846 h 1877098"/>
                <a:gd name="connsiteX7" fmla="*/ 2018 w 4994661"/>
                <a:gd name="connsiteY7" fmla="*/ 585343 h 1877098"/>
                <a:gd name="connsiteX8" fmla="*/ 596543 w 4994661"/>
                <a:gd name="connsiteY8" fmla="*/ 386146 h 1877098"/>
                <a:gd name="connsiteX9" fmla="*/ 1501418 w 4994661"/>
                <a:gd name="connsiteY9" fmla="*/ 624271 h 1877098"/>
                <a:gd name="connsiteX10" fmla="*/ 2211734 w 4994661"/>
                <a:gd name="connsiteY10" fmla="*/ 525046 h 1877098"/>
                <a:gd name="connsiteX11" fmla="*/ 1625492 w 4994661"/>
                <a:gd name="connsiteY11" fmla="*/ 493323 h 1877098"/>
                <a:gd name="connsiteX12" fmla="*/ 1415776 w 4994661"/>
                <a:gd name="connsiteY12" fmla="*/ 165415 h 1877098"/>
                <a:gd name="connsiteX13" fmla="*/ 2351545 w 4994661"/>
                <a:gd name="connsiteY13" fmla="*/ 131373 h 1877098"/>
                <a:gd name="connsiteX14" fmla="*/ 3706414 w 4994661"/>
                <a:gd name="connsiteY14" fmla="*/ 202024 h 1877098"/>
                <a:gd name="connsiteX15" fmla="*/ 4979534 w 4994661"/>
                <a:gd name="connsiteY15" fmla="*/ 814026 h 1877098"/>
                <a:gd name="connsiteX0" fmla="*/ 4979534 w 4994661"/>
                <a:gd name="connsiteY0" fmla="*/ 814026 h 1877098"/>
                <a:gd name="connsiteX1" fmla="*/ 4854218 w 4994661"/>
                <a:gd name="connsiteY1" fmla="*/ 1872046 h 1877098"/>
                <a:gd name="connsiteX2" fmla="*/ 3494379 w 4994661"/>
                <a:gd name="connsiteY2" fmla="*/ 1219542 h 1877098"/>
                <a:gd name="connsiteX3" fmla="*/ 2244368 w 4994661"/>
                <a:gd name="connsiteY3" fmla="*/ 1338646 h 1877098"/>
                <a:gd name="connsiteX4" fmla="*/ 1829078 w 4994661"/>
                <a:gd name="connsiteY4" fmla="*/ 1181443 h 1877098"/>
                <a:gd name="connsiteX5" fmla="*/ 225897 w 4994661"/>
                <a:gd name="connsiteY5" fmla="*/ 879127 h 1877098"/>
                <a:gd name="connsiteX6" fmla="*/ 329843 w 4994661"/>
                <a:gd name="connsiteY6" fmla="*/ 652846 h 1877098"/>
                <a:gd name="connsiteX7" fmla="*/ 2018 w 4994661"/>
                <a:gd name="connsiteY7" fmla="*/ 585343 h 1877098"/>
                <a:gd name="connsiteX8" fmla="*/ 596543 w 4994661"/>
                <a:gd name="connsiteY8" fmla="*/ 386146 h 1877098"/>
                <a:gd name="connsiteX9" fmla="*/ 1501418 w 4994661"/>
                <a:gd name="connsiteY9" fmla="*/ 624271 h 1877098"/>
                <a:gd name="connsiteX10" fmla="*/ 2211734 w 4994661"/>
                <a:gd name="connsiteY10" fmla="*/ 525046 h 1877098"/>
                <a:gd name="connsiteX11" fmla="*/ 1625492 w 4994661"/>
                <a:gd name="connsiteY11" fmla="*/ 493323 h 1877098"/>
                <a:gd name="connsiteX12" fmla="*/ 1415776 w 4994661"/>
                <a:gd name="connsiteY12" fmla="*/ 165415 h 1877098"/>
                <a:gd name="connsiteX13" fmla="*/ 2351545 w 4994661"/>
                <a:gd name="connsiteY13" fmla="*/ 131373 h 1877098"/>
                <a:gd name="connsiteX14" fmla="*/ 3706414 w 4994661"/>
                <a:gd name="connsiteY14" fmla="*/ 202024 h 1877098"/>
                <a:gd name="connsiteX15" fmla="*/ 4979534 w 4994661"/>
                <a:gd name="connsiteY15" fmla="*/ 814026 h 1877098"/>
                <a:gd name="connsiteX0" fmla="*/ 4979534 w 4994661"/>
                <a:gd name="connsiteY0" fmla="*/ 814026 h 1877098"/>
                <a:gd name="connsiteX1" fmla="*/ 4854218 w 4994661"/>
                <a:gd name="connsiteY1" fmla="*/ 1872046 h 1877098"/>
                <a:gd name="connsiteX2" fmla="*/ 3494379 w 4994661"/>
                <a:gd name="connsiteY2" fmla="*/ 1219542 h 1877098"/>
                <a:gd name="connsiteX3" fmla="*/ 2244368 w 4994661"/>
                <a:gd name="connsiteY3" fmla="*/ 1338646 h 1877098"/>
                <a:gd name="connsiteX4" fmla="*/ 1829078 w 4994661"/>
                <a:gd name="connsiteY4" fmla="*/ 1181443 h 1877098"/>
                <a:gd name="connsiteX5" fmla="*/ 225897 w 4994661"/>
                <a:gd name="connsiteY5" fmla="*/ 879127 h 1877098"/>
                <a:gd name="connsiteX6" fmla="*/ 329843 w 4994661"/>
                <a:gd name="connsiteY6" fmla="*/ 652846 h 1877098"/>
                <a:gd name="connsiteX7" fmla="*/ 2018 w 4994661"/>
                <a:gd name="connsiteY7" fmla="*/ 585343 h 1877098"/>
                <a:gd name="connsiteX8" fmla="*/ 596543 w 4994661"/>
                <a:gd name="connsiteY8" fmla="*/ 386146 h 1877098"/>
                <a:gd name="connsiteX9" fmla="*/ 1501418 w 4994661"/>
                <a:gd name="connsiteY9" fmla="*/ 624271 h 1877098"/>
                <a:gd name="connsiteX10" fmla="*/ 2211734 w 4994661"/>
                <a:gd name="connsiteY10" fmla="*/ 525046 h 1877098"/>
                <a:gd name="connsiteX11" fmla="*/ 1625492 w 4994661"/>
                <a:gd name="connsiteY11" fmla="*/ 493323 h 1877098"/>
                <a:gd name="connsiteX12" fmla="*/ 1415776 w 4994661"/>
                <a:gd name="connsiteY12" fmla="*/ 165415 h 1877098"/>
                <a:gd name="connsiteX13" fmla="*/ 2351545 w 4994661"/>
                <a:gd name="connsiteY13" fmla="*/ 131373 h 1877098"/>
                <a:gd name="connsiteX14" fmla="*/ 3706414 w 4994661"/>
                <a:gd name="connsiteY14" fmla="*/ 202024 h 1877098"/>
                <a:gd name="connsiteX15" fmla="*/ 4979534 w 4994661"/>
                <a:gd name="connsiteY15" fmla="*/ 814026 h 1877098"/>
                <a:gd name="connsiteX0" fmla="*/ 4979534 w 5026969"/>
                <a:gd name="connsiteY0" fmla="*/ 814026 h 1837656"/>
                <a:gd name="connsiteX1" fmla="*/ 4905901 w 5026969"/>
                <a:gd name="connsiteY1" fmla="*/ 1832290 h 1837656"/>
                <a:gd name="connsiteX2" fmla="*/ 3494379 w 5026969"/>
                <a:gd name="connsiteY2" fmla="*/ 1219542 h 1837656"/>
                <a:gd name="connsiteX3" fmla="*/ 2244368 w 5026969"/>
                <a:gd name="connsiteY3" fmla="*/ 1338646 h 1837656"/>
                <a:gd name="connsiteX4" fmla="*/ 1829078 w 5026969"/>
                <a:gd name="connsiteY4" fmla="*/ 1181443 h 1837656"/>
                <a:gd name="connsiteX5" fmla="*/ 225897 w 5026969"/>
                <a:gd name="connsiteY5" fmla="*/ 879127 h 1837656"/>
                <a:gd name="connsiteX6" fmla="*/ 329843 w 5026969"/>
                <a:gd name="connsiteY6" fmla="*/ 652846 h 1837656"/>
                <a:gd name="connsiteX7" fmla="*/ 2018 w 5026969"/>
                <a:gd name="connsiteY7" fmla="*/ 585343 h 1837656"/>
                <a:gd name="connsiteX8" fmla="*/ 596543 w 5026969"/>
                <a:gd name="connsiteY8" fmla="*/ 386146 h 1837656"/>
                <a:gd name="connsiteX9" fmla="*/ 1501418 w 5026969"/>
                <a:gd name="connsiteY9" fmla="*/ 624271 h 1837656"/>
                <a:gd name="connsiteX10" fmla="*/ 2211734 w 5026969"/>
                <a:gd name="connsiteY10" fmla="*/ 525046 h 1837656"/>
                <a:gd name="connsiteX11" fmla="*/ 1625492 w 5026969"/>
                <a:gd name="connsiteY11" fmla="*/ 493323 h 1837656"/>
                <a:gd name="connsiteX12" fmla="*/ 1415776 w 5026969"/>
                <a:gd name="connsiteY12" fmla="*/ 165415 h 1837656"/>
                <a:gd name="connsiteX13" fmla="*/ 2351545 w 5026969"/>
                <a:gd name="connsiteY13" fmla="*/ 131373 h 1837656"/>
                <a:gd name="connsiteX14" fmla="*/ 3706414 w 5026969"/>
                <a:gd name="connsiteY14" fmla="*/ 202024 h 1837656"/>
                <a:gd name="connsiteX15" fmla="*/ 4979534 w 5026969"/>
                <a:gd name="connsiteY15" fmla="*/ 814026 h 1837656"/>
                <a:gd name="connsiteX0" fmla="*/ 4979534 w 5013760"/>
                <a:gd name="connsiteY0" fmla="*/ 814026 h 1847738"/>
                <a:gd name="connsiteX1" fmla="*/ 4905901 w 5013760"/>
                <a:gd name="connsiteY1" fmla="*/ 1832290 h 1847738"/>
                <a:gd name="connsiteX2" fmla="*/ 3494379 w 5013760"/>
                <a:gd name="connsiteY2" fmla="*/ 1219542 h 1847738"/>
                <a:gd name="connsiteX3" fmla="*/ 2244368 w 5013760"/>
                <a:gd name="connsiteY3" fmla="*/ 1338646 h 1847738"/>
                <a:gd name="connsiteX4" fmla="*/ 1829078 w 5013760"/>
                <a:gd name="connsiteY4" fmla="*/ 1181443 h 1847738"/>
                <a:gd name="connsiteX5" fmla="*/ 225897 w 5013760"/>
                <a:gd name="connsiteY5" fmla="*/ 879127 h 1847738"/>
                <a:gd name="connsiteX6" fmla="*/ 329843 w 5013760"/>
                <a:gd name="connsiteY6" fmla="*/ 652846 h 1847738"/>
                <a:gd name="connsiteX7" fmla="*/ 2018 w 5013760"/>
                <a:gd name="connsiteY7" fmla="*/ 585343 h 1847738"/>
                <a:gd name="connsiteX8" fmla="*/ 596543 w 5013760"/>
                <a:gd name="connsiteY8" fmla="*/ 386146 h 1847738"/>
                <a:gd name="connsiteX9" fmla="*/ 1501418 w 5013760"/>
                <a:gd name="connsiteY9" fmla="*/ 624271 h 1847738"/>
                <a:gd name="connsiteX10" fmla="*/ 2211734 w 5013760"/>
                <a:gd name="connsiteY10" fmla="*/ 525046 h 1847738"/>
                <a:gd name="connsiteX11" fmla="*/ 1625492 w 5013760"/>
                <a:gd name="connsiteY11" fmla="*/ 493323 h 1847738"/>
                <a:gd name="connsiteX12" fmla="*/ 1415776 w 5013760"/>
                <a:gd name="connsiteY12" fmla="*/ 165415 h 1847738"/>
                <a:gd name="connsiteX13" fmla="*/ 2351545 w 5013760"/>
                <a:gd name="connsiteY13" fmla="*/ 131373 h 1847738"/>
                <a:gd name="connsiteX14" fmla="*/ 3706414 w 5013760"/>
                <a:gd name="connsiteY14" fmla="*/ 202024 h 1847738"/>
                <a:gd name="connsiteX15" fmla="*/ 4979534 w 5013760"/>
                <a:gd name="connsiteY15" fmla="*/ 814026 h 1847738"/>
                <a:gd name="connsiteX0" fmla="*/ 4979534 w 5013760"/>
                <a:gd name="connsiteY0" fmla="*/ 814026 h 1847738"/>
                <a:gd name="connsiteX1" fmla="*/ 4905901 w 5013760"/>
                <a:gd name="connsiteY1" fmla="*/ 1832290 h 1847738"/>
                <a:gd name="connsiteX2" fmla="*/ 3494379 w 5013760"/>
                <a:gd name="connsiteY2" fmla="*/ 1219542 h 1847738"/>
                <a:gd name="connsiteX3" fmla="*/ 2244368 w 5013760"/>
                <a:gd name="connsiteY3" fmla="*/ 1338646 h 1847738"/>
                <a:gd name="connsiteX4" fmla="*/ 1829078 w 5013760"/>
                <a:gd name="connsiteY4" fmla="*/ 1181443 h 1847738"/>
                <a:gd name="connsiteX5" fmla="*/ 225897 w 5013760"/>
                <a:gd name="connsiteY5" fmla="*/ 879127 h 1847738"/>
                <a:gd name="connsiteX6" fmla="*/ 329843 w 5013760"/>
                <a:gd name="connsiteY6" fmla="*/ 652846 h 1847738"/>
                <a:gd name="connsiteX7" fmla="*/ 2018 w 5013760"/>
                <a:gd name="connsiteY7" fmla="*/ 585343 h 1847738"/>
                <a:gd name="connsiteX8" fmla="*/ 596543 w 5013760"/>
                <a:gd name="connsiteY8" fmla="*/ 386146 h 1847738"/>
                <a:gd name="connsiteX9" fmla="*/ 1501418 w 5013760"/>
                <a:gd name="connsiteY9" fmla="*/ 624271 h 1847738"/>
                <a:gd name="connsiteX10" fmla="*/ 2211734 w 5013760"/>
                <a:gd name="connsiteY10" fmla="*/ 525046 h 1847738"/>
                <a:gd name="connsiteX11" fmla="*/ 1625492 w 5013760"/>
                <a:gd name="connsiteY11" fmla="*/ 493323 h 1847738"/>
                <a:gd name="connsiteX12" fmla="*/ 1415776 w 5013760"/>
                <a:gd name="connsiteY12" fmla="*/ 165415 h 1847738"/>
                <a:gd name="connsiteX13" fmla="*/ 2351545 w 5013760"/>
                <a:gd name="connsiteY13" fmla="*/ 131373 h 1847738"/>
                <a:gd name="connsiteX14" fmla="*/ 3706414 w 5013760"/>
                <a:gd name="connsiteY14" fmla="*/ 202024 h 1847738"/>
                <a:gd name="connsiteX15" fmla="*/ 4979534 w 5013760"/>
                <a:gd name="connsiteY15" fmla="*/ 814026 h 1847738"/>
                <a:gd name="connsiteX0" fmla="*/ 4979534 w 4979534"/>
                <a:gd name="connsiteY0" fmla="*/ 814026 h 1676452"/>
                <a:gd name="connsiteX1" fmla="*/ 4587849 w 4979534"/>
                <a:gd name="connsiteY1" fmla="*/ 1657361 h 1676452"/>
                <a:gd name="connsiteX2" fmla="*/ 3494379 w 4979534"/>
                <a:gd name="connsiteY2" fmla="*/ 1219542 h 1676452"/>
                <a:gd name="connsiteX3" fmla="*/ 2244368 w 4979534"/>
                <a:gd name="connsiteY3" fmla="*/ 1338646 h 1676452"/>
                <a:gd name="connsiteX4" fmla="*/ 1829078 w 4979534"/>
                <a:gd name="connsiteY4" fmla="*/ 1181443 h 1676452"/>
                <a:gd name="connsiteX5" fmla="*/ 225897 w 4979534"/>
                <a:gd name="connsiteY5" fmla="*/ 879127 h 1676452"/>
                <a:gd name="connsiteX6" fmla="*/ 329843 w 4979534"/>
                <a:gd name="connsiteY6" fmla="*/ 652846 h 1676452"/>
                <a:gd name="connsiteX7" fmla="*/ 2018 w 4979534"/>
                <a:gd name="connsiteY7" fmla="*/ 585343 h 1676452"/>
                <a:gd name="connsiteX8" fmla="*/ 596543 w 4979534"/>
                <a:gd name="connsiteY8" fmla="*/ 386146 h 1676452"/>
                <a:gd name="connsiteX9" fmla="*/ 1501418 w 4979534"/>
                <a:gd name="connsiteY9" fmla="*/ 624271 h 1676452"/>
                <a:gd name="connsiteX10" fmla="*/ 2211734 w 4979534"/>
                <a:gd name="connsiteY10" fmla="*/ 525046 h 1676452"/>
                <a:gd name="connsiteX11" fmla="*/ 1625492 w 4979534"/>
                <a:gd name="connsiteY11" fmla="*/ 493323 h 1676452"/>
                <a:gd name="connsiteX12" fmla="*/ 1415776 w 4979534"/>
                <a:gd name="connsiteY12" fmla="*/ 165415 h 1676452"/>
                <a:gd name="connsiteX13" fmla="*/ 2351545 w 4979534"/>
                <a:gd name="connsiteY13" fmla="*/ 131373 h 1676452"/>
                <a:gd name="connsiteX14" fmla="*/ 3706414 w 4979534"/>
                <a:gd name="connsiteY14" fmla="*/ 202024 h 1676452"/>
                <a:gd name="connsiteX15" fmla="*/ 4979534 w 4979534"/>
                <a:gd name="connsiteY15" fmla="*/ 814026 h 167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79534" h="1676452">
                  <a:moveTo>
                    <a:pt x="4979534" y="814026"/>
                  </a:moveTo>
                  <a:cubicBezTo>
                    <a:pt x="4937762" y="1166699"/>
                    <a:pt x="4805185" y="1793751"/>
                    <a:pt x="4587849" y="1657361"/>
                  </a:cubicBezTo>
                  <a:cubicBezTo>
                    <a:pt x="4062028" y="1327381"/>
                    <a:pt x="3949232" y="1260734"/>
                    <a:pt x="3494379" y="1219542"/>
                  </a:cubicBezTo>
                  <a:cubicBezTo>
                    <a:pt x="3059404" y="1154496"/>
                    <a:pt x="2535170" y="1357585"/>
                    <a:pt x="2244368" y="1338646"/>
                  </a:cubicBezTo>
                  <a:cubicBezTo>
                    <a:pt x="2148345" y="1322026"/>
                    <a:pt x="1937028" y="1225893"/>
                    <a:pt x="1829078" y="1181443"/>
                  </a:cubicBezTo>
                  <a:cubicBezTo>
                    <a:pt x="1264204" y="1072720"/>
                    <a:pt x="814625" y="948093"/>
                    <a:pt x="225897" y="879127"/>
                  </a:cubicBezTo>
                  <a:cubicBezTo>
                    <a:pt x="124047" y="863334"/>
                    <a:pt x="213030" y="700444"/>
                    <a:pt x="329843" y="652846"/>
                  </a:cubicBezTo>
                  <a:lnTo>
                    <a:pt x="2018" y="585343"/>
                  </a:lnTo>
                  <a:cubicBezTo>
                    <a:pt x="-27744" y="365219"/>
                    <a:pt x="276448" y="339902"/>
                    <a:pt x="596543" y="386146"/>
                  </a:cubicBezTo>
                  <a:cubicBezTo>
                    <a:pt x="933949" y="453594"/>
                    <a:pt x="1164012" y="517067"/>
                    <a:pt x="1501418" y="624271"/>
                  </a:cubicBezTo>
                  <a:cubicBezTo>
                    <a:pt x="1738190" y="591196"/>
                    <a:pt x="2050499" y="645585"/>
                    <a:pt x="2211734" y="525046"/>
                  </a:cubicBezTo>
                  <a:cubicBezTo>
                    <a:pt x="2016320" y="514472"/>
                    <a:pt x="1793077" y="539678"/>
                    <a:pt x="1625492" y="493323"/>
                  </a:cubicBezTo>
                  <a:cubicBezTo>
                    <a:pt x="1428366" y="479436"/>
                    <a:pt x="1278946" y="258815"/>
                    <a:pt x="1415776" y="165415"/>
                  </a:cubicBezTo>
                  <a:cubicBezTo>
                    <a:pt x="1711796" y="77205"/>
                    <a:pt x="2166843" y="187777"/>
                    <a:pt x="2351545" y="131373"/>
                  </a:cubicBezTo>
                  <a:cubicBezTo>
                    <a:pt x="2616313" y="19751"/>
                    <a:pt x="3111667" y="-127652"/>
                    <a:pt x="3706414" y="202024"/>
                  </a:cubicBezTo>
                  <a:cubicBezTo>
                    <a:pt x="4114885" y="423253"/>
                    <a:pt x="4443842" y="584846"/>
                    <a:pt x="4979534" y="8140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3B33D0F-FB47-4C9A-8BF9-9EAC8CB17DCC}"/>
                </a:ext>
              </a:extLst>
            </p:cNvPr>
            <p:cNvGrpSpPr/>
            <p:nvPr/>
          </p:nvGrpSpPr>
          <p:grpSpPr>
            <a:xfrm flipH="1">
              <a:off x="2499805" y="4765428"/>
              <a:ext cx="1258190" cy="631267"/>
              <a:chOff x="5250372" y="3335610"/>
              <a:chExt cx="1258190" cy="631267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459061F-5EAB-490A-96D7-943B4AA0D02C}"/>
                  </a:ext>
                </a:extLst>
              </p:cNvPr>
              <p:cNvSpPr/>
              <p:nvPr/>
            </p:nvSpPr>
            <p:spPr>
              <a:xfrm flipH="1">
                <a:off x="5496730" y="3335610"/>
                <a:ext cx="1011832" cy="63126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0E897D6-AD18-4FDD-8A3A-90C792FBB09E}"/>
                  </a:ext>
                </a:extLst>
              </p:cNvPr>
              <p:cNvSpPr/>
              <p:nvPr/>
            </p:nvSpPr>
            <p:spPr>
              <a:xfrm flipH="1">
                <a:off x="5250372" y="3364667"/>
                <a:ext cx="246361" cy="504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AC8701B-6199-4637-9C10-0294C8E9FB26}"/>
                  </a:ext>
                </a:extLst>
              </p:cNvPr>
              <p:cNvSpPr/>
              <p:nvPr/>
            </p:nvSpPr>
            <p:spPr>
              <a:xfrm flipH="1">
                <a:off x="5328935" y="373035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9C1AFD4-2886-439A-B757-F3E7682A7694}"/>
              </a:ext>
            </a:extLst>
          </p:cNvPr>
          <p:cNvSpPr txBox="1"/>
          <p:nvPr/>
        </p:nvSpPr>
        <p:spPr>
          <a:xfrm>
            <a:off x="9106635" y="4378623"/>
            <a:ext cx="2614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5EBEE4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it-IT" altLang="ko-KR" sz="1600" b="1" dirty="0">
                <a:solidFill>
                  <a:srgbClr val="5EBEE4"/>
                </a:solidFill>
                <a:latin typeface="Century Schoolbook" panose="02040604050505020304" pitchFamily="18" charset="0"/>
                <a:cs typeface="Arial" pitchFamily="34" charset="0"/>
              </a:rPr>
              <a:t>Robustezza</a:t>
            </a:r>
            <a:endParaRPr lang="ko-KR" altLang="en-US" sz="1600" b="1" dirty="0">
              <a:solidFill>
                <a:srgbClr val="5EBEE4"/>
              </a:solidFill>
              <a:latin typeface="Century Schoolbook" panose="02040604050505020304" pitchFamily="18" charset="0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516685-A9AF-4CF8-AFED-1DCB98FE7E1D}"/>
              </a:ext>
            </a:extLst>
          </p:cNvPr>
          <p:cNvSpPr txBox="1"/>
          <p:nvPr/>
        </p:nvSpPr>
        <p:spPr>
          <a:xfrm>
            <a:off x="600076" y="2393891"/>
            <a:ext cx="2614978" cy="338554"/>
          </a:xfrm>
          <a:prstGeom prst="rect">
            <a:avLst/>
          </a:prstGeom>
          <a:ln>
            <a:solidFill>
              <a:srgbClr val="1277A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it-IT" altLang="ko-KR" sz="1600" b="1" dirty="0">
                <a:solidFill>
                  <a:srgbClr val="1277A6"/>
                </a:solidFill>
                <a:latin typeface="Century Schoolbook" panose="02040604050505020304" pitchFamily="18" charset="0"/>
                <a:cs typeface="Arial" pitchFamily="34" charset="0"/>
              </a:rPr>
              <a:t>Costi</a:t>
            </a: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F224A4F3-C069-4E82-AC89-75A2E97F2A71}"/>
              </a:ext>
            </a:extLst>
          </p:cNvPr>
          <p:cNvSpPr/>
          <p:nvPr/>
        </p:nvSpPr>
        <p:spPr>
          <a:xfrm>
            <a:off x="1" y="6530998"/>
            <a:ext cx="65130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rgbClr val="093B53"/>
                </a:solidFill>
                <a:latin typeface="Century Schoolbook" panose="02040604050505020304" pitchFamily="18" charset="0"/>
              </a:rPr>
              <a:t>Laurea Informatica - Progetto di Ingegneria del Software </a:t>
            </a:r>
            <a:r>
              <a:rPr lang="it-IT" sz="1400" dirty="0" err="1">
                <a:solidFill>
                  <a:srgbClr val="093B53"/>
                </a:solidFill>
                <a:latin typeface="Century Schoolbook" panose="02040604050505020304" pitchFamily="18" charset="0"/>
              </a:rPr>
              <a:t>a.a</a:t>
            </a:r>
            <a:r>
              <a:rPr lang="it-IT" sz="1400" dirty="0">
                <a:solidFill>
                  <a:srgbClr val="093B53"/>
                </a:solidFill>
                <a:latin typeface="Century Schoolbook" panose="02040604050505020304" pitchFamily="18" charset="0"/>
              </a:rPr>
              <a:t>. 2019/2020</a:t>
            </a:r>
          </a:p>
        </p:txBody>
      </p:sp>
      <p:sp>
        <p:nvSpPr>
          <p:cNvPr id="33" name="Titolo 3">
            <a:extLst>
              <a:ext uri="{FF2B5EF4-FFF2-40B4-BE49-F238E27FC236}">
                <a16:creationId xmlns:a16="http://schemas.microsoft.com/office/drawing/2014/main" id="{B12AE95E-7B72-45A0-A57C-BF7EC2912643}"/>
              </a:ext>
            </a:extLst>
          </p:cNvPr>
          <p:cNvSpPr txBox="1">
            <a:spLocks/>
          </p:cNvSpPr>
          <p:nvPr/>
        </p:nvSpPr>
        <p:spPr>
          <a:xfrm>
            <a:off x="11760591" y="6530997"/>
            <a:ext cx="431409" cy="437834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fld id="{EC81C760-7D3A-4D66-B8C6-36DF6EDED5BE}" type="slidenum">
              <a:rPr lang="it-IT" sz="1400" smtClean="0">
                <a:solidFill>
                  <a:srgbClr val="093B53"/>
                </a:solidFill>
                <a:latin typeface="Century Schoolbook" panose="02040604050505020304" pitchFamily="18" charset="0"/>
              </a:rPr>
              <a:pPr/>
              <a:t>32</a:t>
            </a:fld>
            <a:endParaRPr lang="it-IT" sz="1400" dirty="0">
              <a:solidFill>
                <a:srgbClr val="093B53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38" name="Oval 19">
            <a:extLst>
              <a:ext uri="{FF2B5EF4-FFF2-40B4-BE49-F238E27FC236}">
                <a16:creationId xmlns:a16="http://schemas.microsoft.com/office/drawing/2014/main" id="{AF1933F4-5552-4904-AD43-450013EFBCC6}"/>
              </a:ext>
            </a:extLst>
          </p:cNvPr>
          <p:cNvSpPr>
            <a:spLocks noChangeAspect="1"/>
          </p:cNvSpPr>
          <p:nvPr/>
        </p:nvSpPr>
        <p:spPr>
          <a:xfrm>
            <a:off x="1443534" y="1325025"/>
            <a:ext cx="731520" cy="73152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41" name="Oval 24">
            <a:extLst>
              <a:ext uri="{FF2B5EF4-FFF2-40B4-BE49-F238E27FC236}">
                <a16:creationId xmlns:a16="http://schemas.microsoft.com/office/drawing/2014/main" id="{28BCBD22-28B4-4E02-AE2A-125D68B286E5}"/>
              </a:ext>
            </a:extLst>
          </p:cNvPr>
          <p:cNvSpPr>
            <a:spLocks noChangeAspect="1"/>
          </p:cNvSpPr>
          <p:nvPr/>
        </p:nvSpPr>
        <p:spPr>
          <a:xfrm>
            <a:off x="9972550" y="3358450"/>
            <a:ext cx="731520" cy="73152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3" name="Elemento grafico 2" descr="Martello">
            <a:extLst>
              <a:ext uri="{FF2B5EF4-FFF2-40B4-BE49-F238E27FC236}">
                <a16:creationId xmlns:a16="http://schemas.microsoft.com/office/drawing/2014/main" id="{AEDBBFEF-694A-1E45-A50A-8F2C1FEDAD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21453" flipH="1">
            <a:off x="5624331" y="4255572"/>
            <a:ext cx="1511862" cy="154767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D684AAC-BF84-4A5A-BE47-08B78A11AFC1}"/>
              </a:ext>
            </a:extLst>
          </p:cNvPr>
          <p:cNvGrpSpPr/>
          <p:nvPr/>
        </p:nvGrpSpPr>
        <p:grpSpPr>
          <a:xfrm flipH="1">
            <a:off x="6343567" y="5278882"/>
            <a:ext cx="2061606" cy="753164"/>
            <a:chOff x="2181528" y="3397417"/>
            <a:chExt cx="2100224" cy="767272"/>
          </a:xfrm>
        </p:grpSpPr>
        <p:sp>
          <p:nvSpPr>
            <p:cNvPr id="11" name="Freeform 20">
              <a:extLst>
                <a:ext uri="{FF2B5EF4-FFF2-40B4-BE49-F238E27FC236}">
                  <a16:creationId xmlns:a16="http://schemas.microsoft.com/office/drawing/2014/main" id="{DB1D86DD-0872-4FB1-A8B7-F92B8A80F67A}"/>
                </a:ext>
              </a:extLst>
            </p:cNvPr>
            <p:cNvSpPr/>
            <p:nvPr/>
          </p:nvSpPr>
          <p:spPr>
            <a:xfrm>
              <a:off x="3500604" y="3397417"/>
              <a:ext cx="781148" cy="767272"/>
            </a:xfrm>
            <a:custGeom>
              <a:avLst/>
              <a:gdLst>
                <a:gd name="connsiteX0" fmla="*/ 543464 w 1086928"/>
                <a:gd name="connsiteY0" fmla="*/ 0 h 1000664"/>
                <a:gd name="connsiteX1" fmla="*/ 0 w 1086928"/>
                <a:gd name="connsiteY1" fmla="*/ 276045 h 1000664"/>
                <a:gd name="connsiteX2" fmla="*/ 0 w 1086928"/>
                <a:gd name="connsiteY2" fmla="*/ 862641 h 1000664"/>
                <a:gd name="connsiteX3" fmla="*/ 362309 w 1086928"/>
                <a:gd name="connsiteY3" fmla="*/ 974784 h 1000664"/>
                <a:gd name="connsiteX4" fmla="*/ 923026 w 1086928"/>
                <a:gd name="connsiteY4" fmla="*/ 1000664 h 1000664"/>
                <a:gd name="connsiteX5" fmla="*/ 974785 w 1086928"/>
                <a:gd name="connsiteY5" fmla="*/ 793630 h 1000664"/>
                <a:gd name="connsiteX6" fmla="*/ 1017917 w 1086928"/>
                <a:gd name="connsiteY6" fmla="*/ 621101 h 1000664"/>
                <a:gd name="connsiteX7" fmla="*/ 1086928 w 1086928"/>
                <a:gd name="connsiteY7" fmla="*/ 439947 h 1000664"/>
                <a:gd name="connsiteX8" fmla="*/ 1069675 w 1086928"/>
                <a:gd name="connsiteY8" fmla="*/ 224286 h 1000664"/>
                <a:gd name="connsiteX9" fmla="*/ 974785 w 1086928"/>
                <a:gd name="connsiteY9" fmla="*/ 181154 h 1000664"/>
                <a:gd name="connsiteX10" fmla="*/ 491706 w 1086928"/>
                <a:gd name="connsiteY10" fmla="*/ 189781 h 1000664"/>
                <a:gd name="connsiteX11" fmla="*/ 543464 w 1086928"/>
                <a:gd name="connsiteY11" fmla="*/ 0 h 1000664"/>
                <a:gd name="connsiteX0" fmla="*/ 543464 w 1086928"/>
                <a:gd name="connsiteY0" fmla="*/ 0 h 1000664"/>
                <a:gd name="connsiteX1" fmla="*/ 0 w 1086928"/>
                <a:gd name="connsiteY1" fmla="*/ 276045 h 1000664"/>
                <a:gd name="connsiteX2" fmla="*/ 0 w 1086928"/>
                <a:gd name="connsiteY2" fmla="*/ 862641 h 1000664"/>
                <a:gd name="connsiteX3" fmla="*/ 362309 w 1086928"/>
                <a:gd name="connsiteY3" fmla="*/ 974784 h 1000664"/>
                <a:gd name="connsiteX4" fmla="*/ 923026 w 1086928"/>
                <a:gd name="connsiteY4" fmla="*/ 1000664 h 1000664"/>
                <a:gd name="connsiteX5" fmla="*/ 974785 w 1086928"/>
                <a:gd name="connsiteY5" fmla="*/ 793630 h 1000664"/>
                <a:gd name="connsiteX6" fmla="*/ 1017917 w 1086928"/>
                <a:gd name="connsiteY6" fmla="*/ 621101 h 1000664"/>
                <a:gd name="connsiteX7" fmla="*/ 1086928 w 1086928"/>
                <a:gd name="connsiteY7" fmla="*/ 439947 h 1000664"/>
                <a:gd name="connsiteX8" fmla="*/ 1069675 w 1086928"/>
                <a:gd name="connsiteY8" fmla="*/ 224286 h 1000664"/>
                <a:gd name="connsiteX9" fmla="*/ 974785 w 1086928"/>
                <a:gd name="connsiteY9" fmla="*/ 181154 h 1000664"/>
                <a:gd name="connsiteX10" fmla="*/ 491706 w 1086928"/>
                <a:gd name="connsiteY10" fmla="*/ 189781 h 1000664"/>
                <a:gd name="connsiteX11" fmla="*/ 543464 w 1086928"/>
                <a:gd name="connsiteY11" fmla="*/ 0 h 1000664"/>
                <a:gd name="connsiteX0" fmla="*/ 595223 w 1086928"/>
                <a:gd name="connsiteY0" fmla="*/ 0 h 992037"/>
                <a:gd name="connsiteX1" fmla="*/ 0 w 1086928"/>
                <a:gd name="connsiteY1" fmla="*/ 267418 h 992037"/>
                <a:gd name="connsiteX2" fmla="*/ 0 w 1086928"/>
                <a:gd name="connsiteY2" fmla="*/ 854014 h 992037"/>
                <a:gd name="connsiteX3" fmla="*/ 362309 w 1086928"/>
                <a:gd name="connsiteY3" fmla="*/ 966157 h 992037"/>
                <a:gd name="connsiteX4" fmla="*/ 923026 w 1086928"/>
                <a:gd name="connsiteY4" fmla="*/ 992037 h 992037"/>
                <a:gd name="connsiteX5" fmla="*/ 974785 w 1086928"/>
                <a:gd name="connsiteY5" fmla="*/ 785003 h 992037"/>
                <a:gd name="connsiteX6" fmla="*/ 1017917 w 1086928"/>
                <a:gd name="connsiteY6" fmla="*/ 612474 h 992037"/>
                <a:gd name="connsiteX7" fmla="*/ 1086928 w 1086928"/>
                <a:gd name="connsiteY7" fmla="*/ 431320 h 992037"/>
                <a:gd name="connsiteX8" fmla="*/ 1069675 w 1086928"/>
                <a:gd name="connsiteY8" fmla="*/ 215659 h 992037"/>
                <a:gd name="connsiteX9" fmla="*/ 974785 w 1086928"/>
                <a:gd name="connsiteY9" fmla="*/ 172527 h 992037"/>
                <a:gd name="connsiteX10" fmla="*/ 491706 w 1086928"/>
                <a:gd name="connsiteY10" fmla="*/ 181154 h 992037"/>
                <a:gd name="connsiteX11" fmla="*/ 595223 w 1086928"/>
                <a:gd name="connsiteY11" fmla="*/ 0 h 992037"/>
                <a:gd name="connsiteX0" fmla="*/ 595223 w 1086928"/>
                <a:gd name="connsiteY0" fmla="*/ 0 h 992037"/>
                <a:gd name="connsiteX1" fmla="*/ 0 w 1086928"/>
                <a:gd name="connsiteY1" fmla="*/ 267418 h 992037"/>
                <a:gd name="connsiteX2" fmla="*/ 0 w 1086928"/>
                <a:gd name="connsiteY2" fmla="*/ 854014 h 992037"/>
                <a:gd name="connsiteX3" fmla="*/ 362309 w 1086928"/>
                <a:gd name="connsiteY3" fmla="*/ 966157 h 992037"/>
                <a:gd name="connsiteX4" fmla="*/ 923026 w 1086928"/>
                <a:gd name="connsiteY4" fmla="*/ 992037 h 992037"/>
                <a:gd name="connsiteX5" fmla="*/ 974785 w 1086928"/>
                <a:gd name="connsiteY5" fmla="*/ 785003 h 992037"/>
                <a:gd name="connsiteX6" fmla="*/ 1017917 w 1086928"/>
                <a:gd name="connsiteY6" fmla="*/ 612474 h 992037"/>
                <a:gd name="connsiteX7" fmla="*/ 1086928 w 1086928"/>
                <a:gd name="connsiteY7" fmla="*/ 431320 h 992037"/>
                <a:gd name="connsiteX8" fmla="*/ 1069675 w 1086928"/>
                <a:gd name="connsiteY8" fmla="*/ 215659 h 992037"/>
                <a:gd name="connsiteX9" fmla="*/ 974785 w 1086928"/>
                <a:gd name="connsiteY9" fmla="*/ 172527 h 992037"/>
                <a:gd name="connsiteX10" fmla="*/ 491706 w 1086928"/>
                <a:gd name="connsiteY10" fmla="*/ 181154 h 992037"/>
                <a:gd name="connsiteX11" fmla="*/ 595223 w 1086928"/>
                <a:gd name="connsiteY11" fmla="*/ 0 h 992037"/>
                <a:gd name="connsiteX0" fmla="*/ 595223 w 1086928"/>
                <a:gd name="connsiteY0" fmla="*/ 0 h 992037"/>
                <a:gd name="connsiteX1" fmla="*/ 0 w 1086928"/>
                <a:gd name="connsiteY1" fmla="*/ 267418 h 992037"/>
                <a:gd name="connsiteX2" fmla="*/ 0 w 1086928"/>
                <a:gd name="connsiteY2" fmla="*/ 854014 h 992037"/>
                <a:gd name="connsiteX3" fmla="*/ 362309 w 1086928"/>
                <a:gd name="connsiteY3" fmla="*/ 966157 h 992037"/>
                <a:gd name="connsiteX4" fmla="*/ 923026 w 1086928"/>
                <a:gd name="connsiteY4" fmla="*/ 992037 h 992037"/>
                <a:gd name="connsiteX5" fmla="*/ 974785 w 1086928"/>
                <a:gd name="connsiteY5" fmla="*/ 785003 h 992037"/>
                <a:gd name="connsiteX6" fmla="*/ 1017917 w 1086928"/>
                <a:gd name="connsiteY6" fmla="*/ 612474 h 992037"/>
                <a:gd name="connsiteX7" fmla="*/ 1086928 w 1086928"/>
                <a:gd name="connsiteY7" fmla="*/ 431320 h 992037"/>
                <a:gd name="connsiteX8" fmla="*/ 1069675 w 1086928"/>
                <a:gd name="connsiteY8" fmla="*/ 215659 h 992037"/>
                <a:gd name="connsiteX9" fmla="*/ 974785 w 1086928"/>
                <a:gd name="connsiteY9" fmla="*/ 172527 h 992037"/>
                <a:gd name="connsiteX10" fmla="*/ 491706 w 1086928"/>
                <a:gd name="connsiteY10" fmla="*/ 181154 h 992037"/>
                <a:gd name="connsiteX11" fmla="*/ 595223 w 1086928"/>
                <a:gd name="connsiteY11" fmla="*/ 0 h 992037"/>
                <a:gd name="connsiteX0" fmla="*/ 595223 w 1086928"/>
                <a:gd name="connsiteY0" fmla="*/ 0 h 992037"/>
                <a:gd name="connsiteX1" fmla="*/ 0 w 1086928"/>
                <a:gd name="connsiteY1" fmla="*/ 267418 h 992037"/>
                <a:gd name="connsiteX2" fmla="*/ 0 w 1086928"/>
                <a:gd name="connsiteY2" fmla="*/ 854014 h 992037"/>
                <a:gd name="connsiteX3" fmla="*/ 362309 w 1086928"/>
                <a:gd name="connsiteY3" fmla="*/ 966157 h 992037"/>
                <a:gd name="connsiteX4" fmla="*/ 923026 w 1086928"/>
                <a:gd name="connsiteY4" fmla="*/ 992037 h 992037"/>
                <a:gd name="connsiteX5" fmla="*/ 974785 w 1086928"/>
                <a:gd name="connsiteY5" fmla="*/ 785003 h 992037"/>
                <a:gd name="connsiteX6" fmla="*/ 1017917 w 1086928"/>
                <a:gd name="connsiteY6" fmla="*/ 612474 h 992037"/>
                <a:gd name="connsiteX7" fmla="*/ 1086928 w 1086928"/>
                <a:gd name="connsiteY7" fmla="*/ 431320 h 992037"/>
                <a:gd name="connsiteX8" fmla="*/ 1069675 w 1086928"/>
                <a:gd name="connsiteY8" fmla="*/ 215659 h 992037"/>
                <a:gd name="connsiteX9" fmla="*/ 974785 w 1086928"/>
                <a:gd name="connsiteY9" fmla="*/ 172527 h 992037"/>
                <a:gd name="connsiteX10" fmla="*/ 491706 w 1086928"/>
                <a:gd name="connsiteY10" fmla="*/ 181154 h 992037"/>
                <a:gd name="connsiteX11" fmla="*/ 595223 w 1086928"/>
                <a:gd name="connsiteY11" fmla="*/ 0 h 992037"/>
                <a:gd name="connsiteX0" fmla="*/ 595223 w 1086928"/>
                <a:gd name="connsiteY0" fmla="*/ 0 h 992037"/>
                <a:gd name="connsiteX1" fmla="*/ 0 w 1086928"/>
                <a:gd name="connsiteY1" fmla="*/ 267418 h 992037"/>
                <a:gd name="connsiteX2" fmla="*/ 0 w 1086928"/>
                <a:gd name="connsiteY2" fmla="*/ 854014 h 992037"/>
                <a:gd name="connsiteX3" fmla="*/ 362309 w 1086928"/>
                <a:gd name="connsiteY3" fmla="*/ 966157 h 992037"/>
                <a:gd name="connsiteX4" fmla="*/ 923026 w 1086928"/>
                <a:gd name="connsiteY4" fmla="*/ 992037 h 992037"/>
                <a:gd name="connsiteX5" fmla="*/ 974785 w 1086928"/>
                <a:gd name="connsiteY5" fmla="*/ 785003 h 992037"/>
                <a:gd name="connsiteX6" fmla="*/ 1017917 w 1086928"/>
                <a:gd name="connsiteY6" fmla="*/ 612474 h 992037"/>
                <a:gd name="connsiteX7" fmla="*/ 1086928 w 1086928"/>
                <a:gd name="connsiteY7" fmla="*/ 431320 h 992037"/>
                <a:gd name="connsiteX8" fmla="*/ 1069675 w 1086928"/>
                <a:gd name="connsiteY8" fmla="*/ 215659 h 992037"/>
                <a:gd name="connsiteX9" fmla="*/ 974785 w 1086928"/>
                <a:gd name="connsiteY9" fmla="*/ 172527 h 992037"/>
                <a:gd name="connsiteX10" fmla="*/ 491706 w 1086928"/>
                <a:gd name="connsiteY10" fmla="*/ 181154 h 992037"/>
                <a:gd name="connsiteX11" fmla="*/ 595223 w 1086928"/>
                <a:gd name="connsiteY11" fmla="*/ 0 h 992037"/>
                <a:gd name="connsiteX0" fmla="*/ 595223 w 1086928"/>
                <a:gd name="connsiteY0" fmla="*/ 0 h 992037"/>
                <a:gd name="connsiteX1" fmla="*/ 0 w 1086928"/>
                <a:gd name="connsiteY1" fmla="*/ 267418 h 992037"/>
                <a:gd name="connsiteX2" fmla="*/ 0 w 1086928"/>
                <a:gd name="connsiteY2" fmla="*/ 854014 h 992037"/>
                <a:gd name="connsiteX3" fmla="*/ 362309 w 1086928"/>
                <a:gd name="connsiteY3" fmla="*/ 966157 h 992037"/>
                <a:gd name="connsiteX4" fmla="*/ 923026 w 1086928"/>
                <a:gd name="connsiteY4" fmla="*/ 992037 h 992037"/>
                <a:gd name="connsiteX5" fmla="*/ 974785 w 1086928"/>
                <a:gd name="connsiteY5" fmla="*/ 785003 h 992037"/>
                <a:gd name="connsiteX6" fmla="*/ 1017917 w 1086928"/>
                <a:gd name="connsiteY6" fmla="*/ 612474 h 992037"/>
                <a:gd name="connsiteX7" fmla="*/ 1086928 w 1086928"/>
                <a:gd name="connsiteY7" fmla="*/ 431320 h 992037"/>
                <a:gd name="connsiteX8" fmla="*/ 1069675 w 1086928"/>
                <a:gd name="connsiteY8" fmla="*/ 215659 h 992037"/>
                <a:gd name="connsiteX9" fmla="*/ 974785 w 1086928"/>
                <a:gd name="connsiteY9" fmla="*/ 172527 h 992037"/>
                <a:gd name="connsiteX10" fmla="*/ 491706 w 1086928"/>
                <a:gd name="connsiteY10" fmla="*/ 181154 h 992037"/>
                <a:gd name="connsiteX11" fmla="*/ 595223 w 1086928"/>
                <a:gd name="connsiteY11" fmla="*/ 0 h 992037"/>
                <a:gd name="connsiteX0" fmla="*/ 595223 w 1086928"/>
                <a:gd name="connsiteY0" fmla="*/ 0 h 1006555"/>
                <a:gd name="connsiteX1" fmla="*/ 0 w 1086928"/>
                <a:gd name="connsiteY1" fmla="*/ 267418 h 1006555"/>
                <a:gd name="connsiteX2" fmla="*/ 0 w 1086928"/>
                <a:gd name="connsiteY2" fmla="*/ 854014 h 1006555"/>
                <a:gd name="connsiteX3" fmla="*/ 362309 w 1086928"/>
                <a:gd name="connsiteY3" fmla="*/ 966157 h 1006555"/>
                <a:gd name="connsiteX4" fmla="*/ 923026 w 1086928"/>
                <a:gd name="connsiteY4" fmla="*/ 992037 h 1006555"/>
                <a:gd name="connsiteX5" fmla="*/ 974785 w 1086928"/>
                <a:gd name="connsiteY5" fmla="*/ 785003 h 1006555"/>
                <a:gd name="connsiteX6" fmla="*/ 1017917 w 1086928"/>
                <a:gd name="connsiteY6" fmla="*/ 612474 h 1006555"/>
                <a:gd name="connsiteX7" fmla="*/ 1086928 w 1086928"/>
                <a:gd name="connsiteY7" fmla="*/ 431320 h 1006555"/>
                <a:gd name="connsiteX8" fmla="*/ 1069675 w 1086928"/>
                <a:gd name="connsiteY8" fmla="*/ 215659 h 1006555"/>
                <a:gd name="connsiteX9" fmla="*/ 974785 w 1086928"/>
                <a:gd name="connsiteY9" fmla="*/ 172527 h 1006555"/>
                <a:gd name="connsiteX10" fmla="*/ 491706 w 1086928"/>
                <a:gd name="connsiteY10" fmla="*/ 181154 h 1006555"/>
                <a:gd name="connsiteX11" fmla="*/ 595223 w 1086928"/>
                <a:gd name="connsiteY11" fmla="*/ 0 h 1006555"/>
                <a:gd name="connsiteX0" fmla="*/ 595223 w 1086928"/>
                <a:gd name="connsiteY0" fmla="*/ 0 h 1006555"/>
                <a:gd name="connsiteX1" fmla="*/ 0 w 1086928"/>
                <a:gd name="connsiteY1" fmla="*/ 267418 h 1006555"/>
                <a:gd name="connsiteX2" fmla="*/ 0 w 1086928"/>
                <a:gd name="connsiteY2" fmla="*/ 854014 h 1006555"/>
                <a:gd name="connsiteX3" fmla="*/ 362309 w 1086928"/>
                <a:gd name="connsiteY3" fmla="*/ 966157 h 1006555"/>
                <a:gd name="connsiteX4" fmla="*/ 923026 w 1086928"/>
                <a:gd name="connsiteY4" fmla="*/ 992037 h 1006555"/>
                <a:gd name="connsiteX5" fmla="*/ 974785 w 1086928"/>
                <a:gd name="connsiteY5" fmla="*/ 785003 h 1006555"/>
                <a:gd name="connsiteX6" fmla="*/ 1017917 w 1086928"/>
                <a:gd name="connsiteY6" fmla="*/ 612474 h 1006555"/>
                <a:gd name="connsiteX7" fmla="*/ 1086928 w 1086928"/>
                <a:gd name="connsiteY7" fmla="*/ 431320 h 1006555"/>
                <a:gd name="connsiteX8" fmla="*/ 1069675 w 1086928"/>
                <a:gd name="connsiteY8" fmla="*/ 215659 h 1006555"/>
                <a:gd name="connsiteX9" fmla="*/ 974785 w 1086928"/>
                <a:gd name="connsiteY9" fmla="*/ 172527 h 1006555"/>
                <a:gd name="connsiteX10" fmla="*/ 491706 w 1086928"/>
                <a:gd name="connsiteY10" fmla="*/ 181154 h 1006555"/>
                <a:gd name="connsiteX11" fmla="*/ 595223 w 1086928"/>
                <a:gd name="connsiteY11" fmla="*/ 0 h 1006555"/>
                <a:gd name="connsiteX0" fmla="*/ 595223 w 1086928"/>
                <a:gd name="connsiteY0" fmla="*/ 0 h 1006555"/>
                <a:gd name="connsiteX1" fmla="*/ 0 w 1086928"/>
                <a:gd name="connsiteY1" fmla="*/ 267418 h 1006555"/>
                <a:gd name="connsiteX2" fmla="*/ 0 w 1086928"/>
                <a:gd name="connsiteY2" fmla="*/ 854014 h 1006555"/>
                <a:gd name="connsiteX3" fmla="*/ 362309 w 1086928"/>
                <a:gd name="connsiteY3" fmla="*/ 966157 h 1006555"/>
                <a:gd name="connsiteX4" fmla="*/ 923026 w 1086928"/>
                <a:gd name="connsiteY4" fmla="*/ 992037 h 1006555"/>
                <a:gd name="connsiteX5" fmla="*/ 974785 w 1086928"/>
                <a:gd name="connsiteY5" fmla="*/ 785003 h 1006555"/>
                <a:gd name="connsiteX6" fmla="*/ 1017917 w 1086928"/>
                <a:gd name="connsiteY6" fmla="*/ 612474 h 1006555"/>
                <a:gd name="connsiteX7" fmla="*/ 1086928 w 1086928"/>
                <a:gd name="connsiteY7" fmla="*/ 431320 h 1006555"/>
                <a:gd name="connsiteX8" fmla="*/ 1069675 w 1086928"/>
                <a:gd name="connsiteY8" fmla="*/ 215659 h 1006555"/>
                <a:gd name="connsiteX9" fmla="*/ 974785 w 1086928"/>
                <a:gd name="connsiteY9" fmla="*/ 172527 h 1006555"/>
                <a:gd name="connsiteX10" fmla="*/ 491706 w 1086928"/>
                <a:gd name="connsiteY10" fmla="*/ 181154 h 1006555"/>
                <a:gd name="connsiteX11" fmla="*/ 595223 w 1086928"/>
                <a:gd name="connsiteY11" fmla="*/ 0 h 1006555"/>
                <a:gd name="connsiteX0" fmla="*/ 595223 w 1086928"/>
                <a:gd name="connsiteY0" fmla="*/ 0 h 1006555"/>
                <a:gd name="connsiteX1" fmla="*/ 0 w 1086928"/>
                <a:gd name="connsiteY1" fmla="*/ 267418 h 1006555"/>
                <a:gd name="connsiteX2" fmla="*/ 0 w 1086928"/>
                <a:gd name="connsiteY2" fmla="*/ 854014 h 1006555"/>
                <a:gd name="connsiteX3" fmla="*/ 362309 w 1086928"/>
                <a:gd name="connsiteY3" fmla="*/ 966157 h 1006555"/>
                <a:gd name="connsiteX4" fmla="*/ 923026 w 1086928"/>
                <a:gd name="connsiteY4" fmla="*/ 992037 h 1006555"/>
                <a:gd name="connsiteX5" fmla="*/ 974785 w 1086928"/>
                <a:gd name="connsiteY5" fmla="*/ 785003 h 1006555"/>
                <a:gd name="connsiteX6" fmla="*/ 1017917 w 1086928"/>
                <a:gd name="connsiteY6" fmla="*/ 612474 h 1006555"/>
                <a:gd name="connsiteX7" fmla="*/ 1086928 w 1086928"/>
                <a:gd name="connsiteY7" fmla="*/ 431320 h 1006555"/>
                <a:gd name="connsiteX8" fmla="*/ 1069675 w 1086928"/>
                <a:gd name="connsiteY8" fmla="*/ 215659 h 1006555"/>
                <a:gd name="connsiteX9" fmla="*/ 974785 w 1086928"/>
                <a:gd name="connsiteY9" fmla="*/ 172527 h 1006555"/>
                <a:gd name="connsiteX10" fmla="*/ 491706 w 1086928"/>
                <a:gd name="connsiteY10" fmla="*/ 181154 h 1006555"/>
                <a:gd name="connsiteX11" fmla="*/ 595223 w 1086928"/>
                <a:gd name="connsiteY11" fmla="*/ 0 h 1006555"/>
                <a:gd name="connsiteX0" fmla="*/ 595223 w 1086928"/>
                <a:gd name="connsiteY0" fmla="*/ 0 h 1006555"/>
                <a:gd name="connsiteX1" fmla="*/ 0 w 1086928"/>
                <a:gd name="connsiteY1" fmla="*/ 267418 h 1006555"/>
                <a:gd name="connsiteX2" fmla="*/ 0 w 1086928"/>
                <a:gd name="connsiteY2" fmla="*/ 854014 h 1006555"/>
                <a:gd name="connsiteX3" fmla="*/ 362309 w 1086928"/>
                <a:gd name="connsiteY3" fmla="*/ 966157 h 1006555"/>
                <a:gd name="connsiteX4" fmla="*/ 923026 w 1086928"/>
                <a:gd name="connsiteY4" fmla="*/ 992037 h 1006555"/>
                <a:gd name="connsiteX5" fmla="*/ 974785 w 1086928"/>
                <a:gd name="connsiteY5" fmla="*/ 785003 h 1006555"/>
                <a:gd name="connsiteX6" fmla="*/ 1017917 w 1086928"/>
                <a:gd name="connsiteY6" fmla="*/ 612474 h 1006555"/>
                <a:gd name="connsiteX7" fmla="*/ 1086928 w 1086928"/>
                <a:gd name="connsiteY7" fmla="*/ 431320 h 1006555"/>
                <a:gd name="connsiteX8" fmla="*/ 1069675 w 1086928"/>
                <a:gd name="connsiteY8" fmla="*/ 215659 h 1006555"/>
                <a:gd name="connsiteX9" fmla="*/ 974785 w 1086928"/>
                <a:gd name="connsiteY9" fmla="*/ 172527 h 1006555"/>
                <a:gd name="connsiteX10" fmla="*/ 491706 w 1086928"/>
                <a:gd name="connsiteY10" fmla="*/ 181154 h 1006555"/>
                <a:gd name="connsiteX11" fmla="*/ 595223 w 1086928"/>
                <a:gd name="connsiteY11" fmla="*/ 0 h 1006555"/>
                <a:gd name="connsiteX0" fmla="*/ 595223 w 1086928"/>
                <a:gd name="connsiteY0" fmla="*/ 0 h 980502"/>
                <a:gd name="connsiteX1" fmla="*/ 0 w 1086928"/>
                <a:gd name="connsiteY1" fmla="*/ 267418 h 980502"/>
                <a:gd name="connsiteX2" fmla="*/ 0 w 1086928"/>
                <a:gd name="connsiteY2" fmla="*/ 854014 h 980502"/>
                <a:gd name="connsiteX3" fmla="*/ 362309 w 1086928"/>
                <a:gd name="connsiteY3" fmla="*/ 966157 h 980502"/>
                <a:gd name="connsiteX4" fmla="*/ 934932 w 1086928"/>
                <a:gd name="connsiteY4" fmla="*/ 946794 h 980502"/>
                <a:gd name="connsiteX5" fmla="*/ 974785 w 1086928"/>
                <a:gd name="connsiteY5" fmla="*/ 785003 h 980502"/>
                <a:gd name="connsiteX6" fmla="*/ 1017917 w 1086928"/>
                <a:gd name="connsiteY6" fmla="*/ 612474 h 980502"/>
                <a:gd name="connsiteX7" fmla="*/ 1086928 w 1086928"/>
                <a:gd name="connsiteY7" fmla="*/ 431320 h 980502"/>
                <a:gd name="connsiteX8" fmla="*/ 1069675 w 1086928"/>
                <a:gd name="connsiteY8" fmla="*/ 215659 h 980502"/>
                <a:gd name="connsiteX9" fmla="*/ 974785 w 1086928"/>
                <a:gd name="connsiteY9" fmla="*/ 172527 h 980502"/>
                <a:gd name="connsiteX10" fmla="*/ 491706 w 1086928"/>
                <a:gd name="connsiteY10" fmla="*/ 181154 h 980502"/>
                <a:gd name="connsiteX11" fmla="*/ 595223 w 1086928"/>
                <a:gd name="connsiteY11" fmla="*/ 0 h 980502"/>
                <a:gd name="connsiteX0" fmla="*/ 595223 w 1086928"/>
                <a:gd name="connsiteY0" fmla="*/ 0 h 1010346"/>
                <a:gd name="connsiteX1" fmla="*/ 0 w 1086928"/>
                <a:gd name="connsiteY1" fmla="*/ 267418 h 1010346"/>
                <a:gd name="connsiteX2" fmla="*/ 0 w 1086928"/>
                <a:gd name="connsiteY2" fmla="*/ 854014 h 1010346"/>
                <a:gd name="connsiteX3" fmla="*/ 362309 w 1086928"/>
                <a:gd name="connsiteY3" fmla="*/ 966157 h 1010346"/>
                <a:gd name="connsiteX4" fmla="*/ 925407 w 1086928"/>
                <a:gd name="connsiteY4" fmla="*/ 996801 h 1010346"/>
                <a:gd name="connsiteX5" fmla="*/ 974785 w 1086928"/>
                <a:gd name="connsiteY5" fmla="*/ 785003 h 1010346"/>
                <a:gd name="connsiteX6" fmla="*/ 1017917 w 1086928"/>
                <a:gd name="connsiteY6" fmla="*/ 612474 h 1010346"/>
                <a:gd name="connsiteX7" fmla="*/ 1086928 w 1086928"/>
                <a:gd name="connsiteY7" fmla="*/ 431320 h 1010346"/>
                <a:gd name="connsiteX8" fmla="*/ 1069675 w 1086928"/>
                <a:gd name="connsiteY8" fmla="*/ 215659 h 1010346"/>
                <a:gd name="connsiteX9" fmla="*/ 974785 w 1086928"/>
                <a:gd name="connsiteY9" fmla="*/ 172527 h 1010346"/>
                <a:gd name="connsiteX10" fmla="*/ 491706 w 1086928"/>
                <a:gd name="connsiteY10" fmla="*/ 181154 h 1010346"/>
                <a:gd name="connsiteX11" fmla="*/ 595223 w 1086928"/>
                <a:gd name="connsiteY11" fmla="*/ 0 h 1010346"/>
                <a:gd name="connsiteX0" fmla="*/ 595223 w 1086928"/>
                <a:gd name="connsiteY0" fmla="*/ 0 h 1010346"/>
                <a:gd name="connsiteX1" fmla="*/ 0 w 1086928"/>
                <a:gd name="connsiteY1" fmla="*/ 267418 h 1010346"/>
                <a:gd name="connsiteX2" fmla="*/ 0 w 1086928"/>
                <a:gd name="connsiteY2" fmla="*/ 854014 h 1010346"/>
                <a:gd name="connsiteX3" fmla="*/ 362309 w 1086928"/>
                <a:gd name="connsiteY3" fmla="*/ 966157 h 1010346"/>
                <a:gd name="connsiteX4" fmla="*/ 925407 w 1086928"/>
                <a:gd name="connsiteY4" fmla="*/ 996801 h 1010346"/>
                <a:gd name="connsiteX5" fmla="*/ 974785 w 1086928"/>
                <a:gd name="connsiteY5" fmla="*/ 785003 h 1010346"/>
                <a:gd name="connsiteX6" fmla="*/ 1017917 w 1086928"/>
                <a:gd name="connsiteY6" fmla="*/ 612474 h 1010346"/>
                <a:gd name="connsiteX7" fmla="*/ 1086928 w 1086928"/>
                <a:gd name="connsiteY7" fmla="*/ 431320 h 1010346"/>
                <a:gd name="connsiteX8" fmla="*/ 1069675 w 1086928"/>
                <a:gd name="connsiteY8" fmla="*/ 215659 h 1010346"/>
                <a:gd name="connsiteX9" fmla="*/ 974785 w 1086928"/>
                <a:gd name="connsiteY9" fmla="*/ 172527 h 1010346"/>
                <a:gd name="connsiteX10" fmla="*/ 491706 w 1086928"/>
                <a:gd name="connsiteY10" fmla="*/ 181154 h 1010346"/>
                <a:gd name="connsiteX11" fmla="*/ 595223 w 1086928"/>
                <a:gd name="connsiteY11" fmla="*/ 0 h 1010346"/>
                <a:gd name="connsiteX0" fmla="*/ 595223 w 1086928"/>
                <a:gd name="connsiteY0" fmla="*/ 0 h 1010346"/>
                <a:gd name="connsiteX1" fmla="*/ 0 w 1086928"/>
                <a:gd name="connsiteY1" fmla="*/ 267418 h 1010346"/>
                <a:gd name="connsiteX2" fmla="*/ 0 w 1086928"/>
                <a:gd name="connsiteY2" fmla="*/ 854014 h 1010346"/>
                <a:gd name="connsiteX3" fmla="*/ 362309 w 1086928"/>
                <a:gd name="connsiteY3" fmla="*/ 966157 h 1010346"/>
                <a:gd name="connsiteX4" fmla="*/ 925407 w 1086928"/>
                <a:gd name="connsiteY4" fmla="*/ 996801 h 1010346"/>
                <a:gd name="connsiteX5" fmla="*/ 981929 w 1086928"/>
                <a:gd name="connsiteY5" fmla="*/ 820721 h 1010346"/>
                <a:gd name="connsiteX6" fmla="*/ 1017917 w 1086928"/>
                <a:gd name="connsiteY6" fmla="*/ 612474 h 1010346"/>
                <a:gd name="connsiteX7" fmla="*/ 1086928 w 1086928"/>
                <a:gd name="connsiteY7" fmla="*/ 431320 h 1010346"/>
                <a:gd name="connsiteX8" fmla="*/ 1069675 w 1086928"/>
                <a:gd name="connsiteY8" fmla="*/ 215659 h 1010346"/>
                <a:gd name="connsiteX9" fmla="*/ 974785 w 1086928"/>
                <a:gd name="connsiteY9" fmla="*/ 172527 h 1010346"/>
                <a:gd name="connsiteX10" fmla="*/ 491706 w 1086928"/>
                <a:gd name="connsiteY10" fmla="*/ 181154 h 1010346"/>
                <a:gd name="connsiteX11" fmla="*/ 595223 w 1086928"/>
                <a:gd name="connsiteY11" fmla="*/ 0 h 1010346"/>
                <a:gd name="connsiteX0" fmla="*/ 925407 w 1086928"/>
                <a:gd name="connsiteY0" fmla="*/ 996801 h 1088241"/>
                <a:gd name="connsiteX1" fmla="*/ 981929 w 1086928"/>
                <a:gd name="connsiteY1" fmla="*/ 820721 h 1088241"/>
                <a:gd name="connsiteX2" fmla="*/ 1017917 w 1086928"/>
                <a:gd name="connsiteY2" fmla="*/ 612474 h 1088241"/>
                <a:gd name="connsiteX3" fmla="*/ 1086928 w 1086928"/>
                <a:gd name="connsiteY3" fmla="*/ 431320 h 1088241"/>
                <a:gd name="connsiteX4" fmla="*/ 1069675 w 1086928"/>
                <a:gd name="connsiteY4" fmla="*/ 215659 h 1088241"/>
                <a:gd name="connsiteX5" fmla="*/ 974785 w 1086928"/>
                <a:gd name="connsiteY5" fmla="*/ 172527 h 1088241"/>
                <a:gd name="connsiteX6" fmla="*/ 491706 w 1086928"/>
                <a:gd name="connsiteY6" fmla="*/ 181154 h 1088241"/>
                <a:gd name="connsiteX7" fmla="*/ 595223 w 1086928"/>
                <a:gd name="connsiteY7" fmla="*/ 0 h 1088241"/>
                <a:gd name="connsiteX8" fmla="*/ 0 w 1086928"/>
                <a:gd name="connsiteY8" fmla="*/ 267418 h 1088241"/>
                <a:gd name="connsiteX9" fmla="*/ 0 w 1086928"/>
                <a:gd name="connsiteY9" fmla="*/ 854014 h 1088241"/>
                <a:gd name="connsiteX10" fmla="*/ 362309 w 1086928"/>
                <a:gd name="connsiteY10" fmla="*/ 966157 h 1088241"/>
                <a:gd name="connsiteX11" fmla="*/ 1016847 w 1086928"/>
                <a:gd name="connsiteY11" fmla="*/ 1088241 h 1088241"/>
                <a:gd name="connsiteX0" fmla="*/ 925407 w 1086928"/>
                <a:gd name="connsiteY0" fmla="*/ 996801 h 1088241"/>
                <a:gd name="connsiteX1" fmla="*/ 981929 w 1086928"/>
                <a:gd name="connsiteY1" fmla="*/ 820721 h 1088241"/>
                <a:gd name="connsiteX2" fmla="*/ 1017917 w 1086928"/>
                <a:gd name="connsiteY2" fmla="*/ 612474 h 1088241"/>
                <a:gd name="connsiteX3" fmla="*/ 1086928 w 1086928"/>
                <a:gd name="connsiteY3" fmla="*/ 431320 h 1088241"/>
                <a:gd name="connsiteX4" fmla="*/ 1069675 w 1086928"/>
                <a:gd name="connsiteY4" fmla="*/ 215659 h 1088241"/>
                <a:gd name="connsiteX5" fmla="*/ 974785 w 1086928"/>
                <a:gd name="connsiteY5" fmla="*/ 172527 h 1088241"/>
                <a:gd name="connsiteX6" fmla="*/ 491706 w 1086928"/>
                <a:gd name="connsiteY6" fmla="*/ 181154 h 1088241"/>
                <a:gd name="connsiteX7" fmla="*/ 595223 w 1086928"/>
                <a:gd name="connsiteY7" fmla="*/ 0 h 1088241"/>
                <a:gd name="connsiteX8" fmla="*/ 0 w 1086928"/>
                <a:gd name="connsiteY8" fmla="*/ 267418 h 1088241"/>
                <a:gd name="connsiteX9" fmla="*/ 0 w 1086928"/>
                <a:gd name="connsiteY9" fmla="*/ 854014 h 1088241"/>
                <a:gd name="connsiteX10" fmla="*/ 362309 w 1086928"/>
                <a:gd name="connsiteY10" fmla="*/ 966157 h 1088241"/>
                <a:gd name="connsiteX11" fmla="*/ 1016847 w 1086928"/>
                <a:gd name="connsiteY11" fmla="*/ 1088241 h 1088241"/>
                <a:gd name="connsiteX0" fmla="*/ 925407 w 1086928"/>
                <a:gd name="connsiteY0" fmla="*/ 996801 h 996801"/>
                <a:gd name="connsiteX1" fmla="*/ 981929 w 1086928"/>
                <a:gd name="connsiteY1" fmla="*/ 820721 h 996801"/>
                <a:gd name="connsiteX2" fmla="*/ 1017917 w 1086928"/>
                <a:gd name="connsiteY2" fmla="*/ 612474 h 996801"/>
                <a:gd name="connsiteX3" fmla="*/ 1086928 w 1086928"/>
                <a:gd name="connsiteY3" fmla="*/ 431320 h 996801"/>
                <a:gd name="connsiteX4" fmla="*/ 1069675 w 1086928"/>
                <a:gd name="connsiteY4" fmla="*/ 215659 h 996801"/>
                <a:gd name="connsiteX5" fmla="*/ 974785 w 1086928"/>
                <a:gd name="connsiteY5" fmla="*/ 172527 h 996801"/>
                <a:gd name="connsiteX6" fmla="*/ 491706 w 1086928"/>
                <a:gd name="connsiteY6" fmla="*/ 181154 h 996801"/>
                <a:gd name="connsiteX7" fmla="*/ 595223 w 1086928"/>
                <a:gd name="connsiteY7" fmla="*/ 0 h 996801"/>
                <a:gd name="connsiteX8" fmla="*/ 0 w 1086928"/>
                <a:gd name="connsiteY8" fmla="*/ 267418 h 996801"/>
                <a:gd name="connsiteX9" fmla="*/ 0 w 1086928"/>
                <a:gd name="connsiteY9" fmla="*/ 854014 h 996801"/>
                <a:gd name="connsiteX10" fmla="*/ 362309 w 1086928"/>
                <a:gd name="connsiteY10" fmla="*/ 966157 h 996801"/>
                <a:gd name="connsiteX0" fmla="*/ 925407 w 1086928"/>
                <a:gd name="connsiteY0" fmla="*/ 996801 h 996801"/>
                <a:gd name="connsiteX1" fmla="*/ 981929 w 1086928"/>
                <a:gd name="connsiteY1" fmla="*/ 820721 h 996801"/>
                <a:gd name="connsiteX2" fmla="*/ 1017917 w 1086928"/>
                <a:gd name="connsiteY2" fmla="*/ 612474 h 996801"/>
                <a:gd name="connsiteX3" fmla="*/ 1086928 w 1086928"/>
                <a:gd name="connsiteY3" fmla="*/ 431320 h 996801"/>
                <a:gd name="connsiteX4" fmla="*/ 1069675 w 1086928"/>
                <a:gd name="connsiteY4" fmla="*/ 215659 h 996801"/>
                <a:gd name="connsiteX5" fmla="*/ 974785 w 1086928"/>
                <a:gd name="connsiteY5" fmla="*/ 172527 h 996801"/>
                <a:gd name="connsiteX6" fmla="*/ 491706 w 1086928"/>
                <a:gd name="connsiteY6" fmla="*/ 181154 h 996801"/>
                <a:gd name="connsiteX7" fmla="*/ 595223 w 1086928"/>
                <a:gd name="connsiteY7" fmla="*/ 0 h 996801"/>
                <a:gd name="connsiteX8" fmla="*/ 0 w 1086928"/>
                <a:gd name="connsiteY8" fmla="*/ 267418 h 996801"/>
                <a:gd name="connsiteX9" fmla="*/ 0 w 1086928"/>
                <a:gd name="connsiteY9" fmla="*/ 854014 h 996801"/>
                <a:gd name="connsiteX10" fmla="*/ 362309 w 1086928"/>
                <a:gd name="connsiteY10" fmla="*/ 966157 h 996801"/>
                <a:gd name="connsiteX0" fmla="*/ 925407 w 1086928"/>
                <a:gd name="connsiteY0" fmla="*/ 996801 h 996801"/>
                <a:gd name="connsiteX1" fmla="*/ 981929 w 1086928"/>
                <a:gd name="connsiteY1" fmla="*/ 820721 h 996801"/>
                <a:gd name="connsiteX2" fmla="*/ 1017917 w 1086928"/>
                <a:gd name="connsiteY2" fmla="*/ 612474 h 996801"/>
                <a:gd name="connsiteX3" fmla="*/ 1086928 w 1086928"/>
                <a:gd name="connsiteY3" fmla="*/ 431320 h 996801"/>
                <a:gd name="connsiteX4" fmla="*/ 1069675 w 1086928"/>
                <a:gd name="connsiteY4" fmla="*/ 215659 h 996801"/>
                <a:gd name="connsiteX5" fmla="*/ 974785 w 1086928"/>
                <a:gd name="connsiteY5" fmla="*/ 172527 h 996801"/>
                <a:gd name="connsiteX6" fmla="*/ 491706 w 1086928"/>
                <a:gd name="connsiteY6" fmla="*/ 181154 h 996801"/>
                <a:gd name="connsiteX7" fmla="*/ 595223 w 1086928"/>
                <a:gd name="connsiteY7" fmla="*/ 0 h 996801"/>
                <a:gd name="connsiteX8" fmla="*/ 0 w 1086928"/>
                <a:gd name="connsiteY8" fmla="*/ 267418 h 996801"/>
                <a:gd name="connsiteX9" fmla="*/ 0 w 1086928"/>
                <a:gd name="connsiteY9" fmla="*/ 854014 h 996801"/>
                <a:gd name="connsiteX10" fmla="*/ 362309 w 1086928"/>
                <a:gd name="connsiteY10" fmla="*/ 966157 h 996801"/>
                <a:gd name="connsiteX0" fmla="*/ 925407 w 1086928"/>
                <a:gd name="connsiteY0" fmla="*/ 996801 h 996801"/>
                <a:gd name="connsiteX1" fmla="*/ 981929 w 1086928"/>
                <a:gd name="connsiteY1" fmla="*/ 820721 h 996801"/>
                <a:gd name="connsiteX2" fmla="*/ 1017917 w 1086928"/>
                <a:gd name="connsiteY2" fmla="*/ 612474 h 996801"/>
                <a:gd name="connsiteX3" fmla="*/ 1086928 w 1086928"/>
                <a:gd name="connsiteY3" fmla="*/ 431320 h 996801"/>
                <a:gd name="connsiteX4" fmla="*/ 1069675 w 1086928"/>
                <a:gd name="connsiteY4" fmla="*/ 215659 h 996801"/>
                <a:gd name="connsiteX5" fmla="*/ 974785 w 1086928"/>
                <a:gd name="connsiteY5" fmla="*/ 172527 h 996801"/>
                <a:gd name="connsiteX6" fmla="*/ 491706 w 1086928"/>
                <a:gd name="connsiteY6" fmla="*/ 181154 h 996801"/>
                <a:gd name="connsiteX7" fmla="*/ 595223 w 1086928"/>
                <a:gd name="connsiteY7" fmla="*/ 0 h 996801"/>
                <a:gd name="connsiteX8" fmla="*/ 0 w 1086928"/>
                <a:gd name="connsiteY8" fmla="*/ 267418 h 996801"/>
                <a:gd name="connsiteX9" fmla="*/ 0 w 1086928"/>
                <a:gd name="connsiteY9" fmla="*/ 854014 h 996801"/>
                <a:gd name="connsiteX10" fmla="*/ 362309 w 1086928"/>
                <a:gd name="connsiteY10" fmla="*/ 966157 h 996801"/>
                <a:gd name="connsiteX0" fmla="*/ 925407 w 1086928"/>
                <a:gd name="connsiteY0" fmla="*/ 996801 h 996801"/>
                <a:gd name="connsiteX1" fmla="*/ 981929 w 1086928"/>
                <a:gd name="connsiteY1" fmla="*/ 820721 h 996801"/>
                <a:gd name="connsiteX2" fmla="*/ 1017917 w 1086928"/>
                <a:gd name="connsiteY2" fmla="*/ 612474 h 996801"/>
                <a:gd name="connsiteX3" fmla="*/ 1086928 w 1086928"/>
                <a:gd name="connsiteY3" fmla="*/ 431320 h 996801"/>
                <a:gd name="connsiteX4" fmla="*/ 1069675 w 1086928"/>
                <a:gd name="connsiteY4" fmla="*/ 215659 h 996801"/>
                <a:gd name="connsiteX5" fmla="*/ 974785 w 1086928"/>
                <a:gd name="connsiteY5" fmla="*/ 172527 h 996801"/>
                <a:gd name="connsiteX6" fmla="*/ 491706 w 1086928"/>
                <a:gd name="connsiteY6" fmla="*/ 181154 h 996801"/>
                <a:gd name="connsiteX7" fmla="*/ 595223 w 1086928"/>
                <a:gd name="connsiteY7" fmla="*/ 0 h 996801"/>
                <a:gd name="connsiteX8" fmla="*/ 0 w 1086928"/>
                <a:gd name="connsiteY8" fmla="*/ 267418 h 996801"/>
                <a:gd name="connsiteX9" fmla="*/ 0 w 1086928"/>
                <a:gd name="connsiteY9" fmla="*/ 854014 h 996801"/>
                <a:gd name="connsiteX10" fmla="*/ 362309 w 1086928"/>
                <a:gd name="connsiteY10" fmla="*/ 966157 h 996801"/>
                <a:gd name="connsiteX0" fmla="*/ 925407 w 1086928"/>
                <a:gd name="connsiteY0" fmla="*/ 996801 h 996801"/>
                <a:gd name="connsiteX1" fmla="*/ 981929 w 1086928"/>
                <a:gd name="connsiteY1" fmla="*/ 820721 h 996801"/>
                <a:gd name="connsiteX2" fmla="*/ 1017917 w 1086928"/>
                <a:gd name="connsiteY2" fmla="*/ 612474 h 996801"/>
                <a:gd name="connsiteX3" fmla="*/ 1086928 w 1086928"/>
                <a:gd name="connsiteY3" fmla="*/ 431320 h 996801"/>
                <a:gd name="connsiteX4" fmla="*/ 1069675 w 1086928"/>
                <a:gd name="connsiteY4" fmla="*/ 215659 h 996801"/>
                <a:gd name="connsiteX5" fmla="*/ 974785 w 1086928"/>
                <a:gd name="connsiteY5" fmla="*/ 172527 h 996801"/>
                <a:gd name="connsiteX6" fmla="*/ 491706 w 1086928"/>
                <a:gd name="connsiteY6" fmla="*/ 181154 h 996801"/>
                <a:gd name="connsiteX7" fmla="*/ 595223 w 1086928"/>
                <a:gd name="connsiteY7" fmla="*/ 0 h 996801"/>
                <a:gd name="connsiteX8" fmla="*/ 0 w 1086928"/>
                <a:gd name="connsiteY8" fmla="*/ 267418 h 996801"/>
                <a:gd name="connsiteX9" fmla="*/ 0 w 1086928"/>
                <a:gd name="connsiteY9" fmla="*/ 854014 h 996801"/>
                <a:gd name="connsiteX10" fmla="*/ 362309 w 1086928"/>
                <a:gd name="connsiteY10" fmla="*/ 966157 h 996801"/>
                <a:gd name="connsiteX0" fmla="*/ 925407 w 1086928"/>
                <a:gd name="connsiteY0" fmla="*/ 996801 h 996801"/>
                <a:gd name="connsiteX1" fmla="*/ 981929 w 1086928"/>
                <a:gd name="connsiteY1" fmla="*/ 820721 h 996801"/>
                <a:gd name="connsiteX2" fmla="*/ 1017917 w 1086928"/>
                <a:gd name="connsiteY2" fmla="*/ 612474 h 996801"/>
                <a:gd name="connsiteX3" fmla="*/ 1086928 w 1086928"/>
                <a:gd name="connsiteY3" fmla="*/ 431320 h 996801"/>
                <a:gd name="connsiteX4" fmla="*/ 1069675 w 1086928"/>
                <a:gd name="connsiteY4" fmla="*/ 215659 h 996801"/>
                <a:gd name="connsiteX5" fmla="*/ 974785 w 1086928"/>
                <a:gd name="connsiteY5" fmla="*/ 172527 h 996801"/>
                <a:gd name="connsiteX6" fmla="*/ 491706 w 1086928"/>
                <a:gd name="connsiteY6" fmla="*/ 181154 h 996801"/>
                <a:gd name="connsiteX7" fmla="*/ 595223 w 1086928"/>
                <a:gd name="connsiteY7" fmla="*/ 0 h 996801"/>
                <a:gd name="connsiteX8" fmla="*/ 0 w 1086928"/>
                <a:gd name="connsiteY8" fmla="*/ 267418 h 996801"/>
                <a:gd name="connsiteX9" fmla="*/ 0 w 1086928"/>
                <a:gd name="connsiteY9" fmla="*/ 854014 h 996801"/>
                <a:gd name="connsiteX10" fmla="*/ 362309 w 1086928"/>
                <a:gd name="connsiteY10" fmla="*/ 966157 h 996801"/>
                <a:gd name="connsiteX0" fmla="*/ 925407 w 1086928"/>
                <a:gd name="connsiteY0" fmla="*/ 996801 h 996801"/>
                <a:gd name="connsiteX1" fmla="*/ 981929 w 1086928"/>
                <a:gd name="connsiteY1" fmla="*/ 820721 h 996801"/>
                <a:gd name="connsiteX2" fmla="*/ 1017917 w 1086928"/>
                <a:gd name="connsiteY2" fmla="*/ 612474 h 996801"/>
                <a:gd name="connsiteX3" fmla="*/ 1086928 w 1086928"/>
                <a:gd name="connsiteY3" fmla="*/ 431320 h 996801"/>
                <a:gd name="connsiteX4" fmla="*/ 1069675 w 1086928"/>
                <a:gd name="connsiteY4" fmla="*/ 215659 h 996801"/>
                <a:gd name="connsiteX5" fmla="*/ 974785 w 1086928"/>
                <a:gd name="connsiteY5" fmla="*/ 172527 h 996801"/>
                <a:gd name="connsiteX6" fmla="*/ 491706 w 1086928"/>
                <a:gd name="connsiteY6" fmla="*/ 181154 h 996801"/>
                <a:gd name="connsiteX7" fmla="*/ 595223 w 1086928"/>
                <a:gd name="connsiteY7" fmla="*/ 0 h 996801"/>
                <a:gd name="connsiteX8" fmla="*/ 0 w 1086928"/>
                <a:gd name="connsiteY8" fmla="*/ 267418 h 996801"/>
                <a:gd name="connsiteX9" fmla="*/ 0 w 1086928"/>
                <a:gd name="connsiteY9" fmla="*/ 854014 h 996801"/>
                <a:gd name="connsiteX10" fmla="*/ 362309 w 1086928"/>
                <a:gd name="connsiteY10" fmla="*/ 966157 h 996801"/>
                <a:gd name="connsiteX11" fmla="*/ 925407 w 1086928"/>
                <a:gd name="connsiteY11" fmla="*/ 996801 h 996801"/>
                <a:gd name="connsiteX0" fmla="*/ 925407 w 1086928"/>
                <a:gd name="connsiteY0" fmla="*/ 996801 h 1038224"/>
                <a:gd name="connsiteX1" fmla="*/ 981929 w 1086928"/>
                <a:gd name="connsiteY1" fmla="*/ 820721 h 1038224"/>
                <a:gd name="connsiteX2" fmla="*/ 1017917 w 1086928"/>
                <a:gd name="connsiteY2" fmla="*/ 612474 h 1038224"/>
                <a:gd name="connsiteX3" fmla="*/ 1086928 w 1086928"/>
                <a:gd name="connsiteY3" fmla="*/ 431320 h 1038224"/>
                <a:gd name="connsiteX4" fmla="*/ 1069675 w 1086928"/>
                <a:gd name="connsiteY4" fmla="*/ 215659 h 1038224"/>
                <a:gd name="connsiteX5" fmla="*/ 974785 w 1086928"/>
                <a:gd name="connsiteY5" fmla="*/ 172527 h 1038224"/>
                <a:gd name="connsiteX6" fmla="*/ 491706 w 1086928"/>
                <a:gd name="connsiteY6" fmla="*/ 181154 h 1038224"/>
                <a:gd name="connsiteX7" fmla="*/ 595223 w 1086928"/>
                <a:gd name="connsiteY7" fmla="*/ 0 h 1038224"/>
                <a:gd name="connsiteX8" fmla="*/ 0 w 1086928"/>
                <a:gd name="connsiteY8" fmla="*/ 267418 h 1038224"/>
                <a:gd name="connsiteX9" fmla="*/ 0 w 1086928"/>
                <a:gd name="connsiteY9" fmla="*/ 854014 h 1038224"/>
                <a:gd name="connsiteX10" fmla="*/ 362309 w 1086928"/>
                <a:gd name="connsiteY10" fmla="*/ 966157 h 1038224"/>
                <a:gd name="connsiteX11" fmla="*/ 743220 w 1086928"/>
                <a:gd name="connsiteY11" fmla="*/ 1038224 h 1038224"/>
                <a:gd name="connsiteX12" fmla="*/ 925407 w 1086928"/>
                <a:gd name="connsiteY12" fmla="*/ 996801 h 1038224"/>
                <a:gd name="connsiteX0" fmla="*/ 925407 w 1086928"/>
                <a:gd name="connsiteY0" fmla="*/ 996801 h 1038224"/>
                <a:gd name="connsiteX1" fmla="*/ 981929 w 1086928"/>
                <a:gd name="connsiteY1" fmla="*/ 820721 h 1038224"/>
                <a:gd name="connsiteX2" fmla="*/ 1017917 w 1086928"/>
                <a:gd name="connsiteY2" fmla="*/ 612474 h 1038224"/>
                <a:gd name="connsiteX3" fmla="*/ 1086928 w 1086928"/>
                <a:gd name="connsiteY3" fmla="*/ 431320 h 1038224"/>
                <a:gd name="connsiteX4" fmla="*/ 1069675 w 1086928"/>
                <a:gd name="connsiteY4" fmla="*/ 215659 h 1038224"/>
                <a:gd name="connsiteX5" fmla="*/ 974785 w 1086928"/>
                <a:gd name="connsiteY5" fmla="*/ 172527 h 1038224"/>
                <a:gd name="connsiteX6" fmla="*/ 491706 w 1086928"/>
                <a:gd name="connsiteY6" fmla="*/ 181154 h 1038224"/>
                <a:gd name="connsiteX7" fmla="*/ 595223 w 1086928"/>
                <a:gd name="connsiteY7" fmla="*/ 0 h 1038224"/>
                <a:gd name="connsiteX8" fmla="*/ 0 w 1086928"/>
                <a:gd name="connsiteY8" fmla="*/ 267418 h 1038224"/>
                <a:gd name="connsiteX9" fmla="*/ 0 w 1086928"/>
                <a:gd name="connsiteY9" fmla="*/ 854014 h 1038224"/>
                <a:gd name="connsiteX10" fmla="*/ 362309 w 1086928"/>
                <a:gd name="connsiteY10" fmla="*/ 966157 h 1038224"/>
                <a:gd name="connsiteX11" fmla="*/ 743220 w 1086928"/>
                <a:gd name="connsiteY11" fmla="*/ 1038224 h 1038224"/>
                <a:gd name="connsiteX12" fmla="*/ 925407 w 1086928"/>
                <a:gd name="connsiteY12" fmla="*/ 996801 h 1038224"/>
                <a:gd name="connsiteX0" fmla="*/ 925407 w 1086928"/>
                <a:gd name="connsiteY0" fmla="*/ 996801 h 1005589"/>
                <a:gd name="connsiteX1" fmla="*/ 981929 w 1086928"/>
                <a:gd name="connsiteY1" fmla="*/ 820721 h 1005589"/>
                <a:gd name="connsiteX2" fmla="*/ 1017917 w 1086928"/>
                <a:gd name="connsiteY2" fmla="*/ 612474 h 1005589"/>
                <a:gd name="connsiteX3" fmla="*/ 1086928 w 1086928"/>
                <a:gd name="connsiteY3" fmla="*/ 431320 h 1005589"/>
                <a:gd name="connsiteX4" fmla="*/ 1069675 w 1086928"/>
                <a:gd name="connsiteY4" fmla="*/ 215659 h 1005589"/>
                <a:gd name="connsiteX5" fmla="*/ 974785 w 1086928"/>
                <a:gd name="connsiteY5" fmla="*/ 172527 h 1005589"/>
                <a:gd name="connsiteX6" fmla="*/ 491706 w 1086928"/>
                <a:gd name="connsiteY6" fmla="*/ 181154 h 1005589"/>
                <a:gd name="connsiteX7" fmla="*/ 595223 w 1086928"/>
                <a:gd name="connsiteY7" fmla="*/ 0 h 1005589"/>
                <a:gd name="connsiteX8" fmla="*/ 0 w 1086928"/>
                <a:gd name="connsiteY8" fmla="*/ 267418 h 1005589"/>
                <a:gd name="connsiteX9" fmla="*/ 0 w 1086928"/>
                <a:gd name="connsiteY9" fmla="*/ 854014 h 1005589"/>
                <a:gd name="connsiteX10" fmla="*/ 362309 w 1086928"/>
                <a:gd name="connsiteY10" fmla="*/ 966157 h 1005589"/>
                <a:gd name="connsiteX11" fmla="*/ 925407 w 1086928"/>
                <a:gd name="connsiteY11" fmla="*/ 996801 h 1005589"/>
                <a:gd name="connsiteX0" fmla="*/ 925407 w 1086928"/>
                <a:gd name="connsiteY0" fmla="*/ 996801 h 1013821"/>
                <a:gd name="connsiteX1" fmla="*/ 981929 w 1086928"/>
                <a:gd name="connsiteY1" fmla="*/ 820721 h 1013821"/>
                <a:gd name="connsiteX2" fmla="*/ 1017917 w 1086928"/>
                <a:gd name="connsiteY2" fmla="*/ 612474 h 1013821"/>
                <a:gd name="connsiteX3" fmla="*/ 1086928 w 1086928"/>
                <a:gd name="connsiteY3" fmla="*/ 431320 h 1013821"/>
                <a:gd name="connsiteX4" fmla="*/ 1069675 w 1086928"/>
                <a:gd name="connsiteY4" fmla="*/ 215659 h 1013821"/>
                <a:gd name="connsiteX5" fmla="*/ 974785 w 1086928"/>
                <a:gd name="connsiteY5" fmla="*/ 172527 h 1013821"/>
                <a:gd name="connsiteX6" fmla="*/ 491706 w 1086928"/>
                <a:gd name="connsiteY6" fmla="*/ 181154 h 1013821"/>
                <a:gd name="connsiteX7" fmla="*/ 595223 w 1086928"/>
                <a:gd name="connsiteY7" fmla="*/ 0 h 1013821"/>
                <a:gd name="connsiteX8" fmla="*/ 0 w 1086928"/>
                <a:gd name="connsiteY8" fmla="*/ 267418 h 1013821"/>
                <a:gd name="connsiteX9" fmla="*/ 0 w 1086928"/>
                <a:gd name="connsiteY9" fmla="*/ 854014 h 1013821"/>
                <a:gd name="connsiteX10" fmla="*/ 362309 w 1086928"/>
                <a:gd name="connsiteY10" fmla="*/ 966157 h 1013821"/>
                <a:gd name="connsiteX11" fmla="*/ 925407 w 1086928"/>
                <a:gd name="connsiteY11" fmla="*/ 996801 h 1013821"/>
                <a:gd name="connsiteX0" fmla="*/ 925407 w 1086928"/>
                <a:gd name="connsiteY0" fmla="*/ 996801 h 1013821"/>
                <a:gd name="connsiteX1" fmla="*/ 981929 w 1086928"/>
                <a:gd name="connsiteY1" fmla="*/ 820721 h 1013821"/>
                <a:gd name="connsiteX2" fmla="*/ 1017917 w 1086928"/>
                <a:gd name="connsiteY2" fmla="*/ 612474 h 1013821"/>
                <a:gd name="connsiteX3" fmla="*/ 1086928 w 1086928"/>
                <a:gd name="connsiteY3" fmla="*/ 431320 h 1013821"/>
                <a:gd name="connsiteX4" fmla="*/ 1069675 w 1086928"/>
                <a:gd name="connsiteY4" fmla="*/ 215659 h 1013821"/>
                <a:gd name="connsiteX5" fmla="*/ 974785 w 1086928"/>
                <a:gd name="connsiteY5" fmla="*/ 172527 h 1013821"/>
                <a:gd name="connsiteX6" fmla="*/ 491706 w 1086928"/>
                <a:gd name="connsiteY6" fmla="*/ 181154 h 1013821"/>
                <a:gd name="connsiteX7" fmla="*/ 595223 w 1086928"/>
                <a:gd name="connsiteY7" fmla="*/ 0 h 1013821"/>
                <a:gd name="connsiteX8" fmla="*/ 0 w 1086928"/>
                <a:gd name="connsiteY8" fmla="*/ 267418 h 1013821"/>
                <a:gd name="connsiteX9" fmla="*/ 0 w 1086928"/>
                <a:gd name="connsiteY9" fmla="*/ 854014 h 1013821"/>
                <a:gd name="connsiteX10" fmla="*/ 362309 w 1086928"/>
                <a:gd name="connsiteY10" fmla="*/ 966157 h 1013821"/>
                <a:gd name="connsiteX11" fmla="*/ 925407 w 1086928"/>
                <a:gd name="connsiteY11" fmla="*/ 996801 h 1013821"/>
                <a:gd name="connsiteX0" fmla="*/ 925407 w 1086928"/>
                <a:gd name="connsiteY0" fmla="*/ 996801 h 1013821"/>
                <a:gd name="connsiteX1" fmla="*/ 991454 w 1086928"/>
                <a:gd name="connsiteY1" fmla="*/ 823103 h 1013821"/>
                <a:gd name="connsiteX2" fmla="*/ 1017917 w 1086928"/>
                <a:gd name="connsiteY2" fmla="*/ 612474 h 1013821"/>
                <a:gd name="connsiteX3" fmla="*/ 1086928 w 1086928"/>
                <a:gd name="connsiteY3" fmla="*/ 431320 h 1013821"/>
                <a:gd name="connsiteX4" fmla="*/ 1069675 w 1086928"/>
                <a:gd name="connsiteY4" fmla="*/ 215659 h 1013821"/>
                <a:gd name="connsiteX5" fmla="*/ 974785 w 1086928"/>
                <a:gd name="connsiteY5" fmla="*/ 172527 h 1013821"/>
                <a:gd name="connsiteX6" fmla="*/ 491706 w 1086928"/>
                <a:gd name="connsiteY6" fmla="*/ 181154 h 1013821"/>
                <a:gd name="connsiteX7" fmla="*/ 595223 w 1086928"/>
                <a:gd name="connsiteY7" fmla="*/ 0 h 1013821"/>
                <a:gd name="connsiteX8" fmla="*/ 0 w 1086928"/>
                <a:gd name="connsiteY8" fmla="*/ 267418 h 1013821"/>
                <a:gd name="connsiteX9" fmla="*/ 0 w 1086928"/>
                <a:gd name="connsiteY9" fmla="*/ 854014 h 1013821"/>
                <a:gd name="connsiteX10" fmla="*/ 362309 w 1086928"/>
                <a:gd name="connsiteY10" fmla="*/ 966157 h 1013821"/>
                <a:gd name="connsiteX11" fmla="*/ 925407 w 1086928"/>
                <a:gd name="connsiteY11" fmla="*/ 996801 h 1013821"/>
                <a:gd name="connsiteX0" fmla="*/ 925407 w 1086928"/>
                <a:gd name="connsiteY0" fmla="*/ 996801 h 1013821"/>
                <a:gd name="connsiteX1" fmla="*/ 991454 w 1086928"/>
                <a:gd name="connsiteY1" fmla="*/ 823103 h 1013821"/>
                <a:gd name="connsiteX2" fmla="*/ 1017917 w 1086928"/>
                <a:gd name="connsiteY2" fmla="*/ 612474 h 1013821"/>
                <a:gd name="connsiteX3" fmla="*/ 1086928 w 1086928"/>
                <a:gd name="connsiteY3" fmla="*/ 431320 h 1013821"/>
                <a:gd name="connsiteX4" fmla="*/ 1069675 w 1086928"/>
                <a:gd name="connsiteY4" fmla="*/ 215659 h 1013821"/>
                <a:gd name="connsiteX5" fmla="*/ 974785 w 1086928"/>
                <a:gd name="connsiteY5" fmla="*/ 172527 h 1013821"/>
                <a:gd name="connsiteX6" fmla="*/ 491706 w 1086928"/>
                <a:gd name="connsiteY6" fmla="*/ 181154 h 1013821"/>
                <a:gd name="connsiteX7" fmla="*/ 595223 w 1086928"/>
                <a:gd name="connsiteY7" fmla="*/ 0 h 1013821"/>
                <a:gd name="connsiteX8" fmla="*/ 0 w 1086928"/>
                <a:gd name="connsiteY8" fmla="*/ 267418 h 1013821"/>
                <a:gd name="connsiteX9" fmla="*/ 0 w 1086928"/>
                <a:gd name="connsiteY9" fmla="*/ 854014 h 1013821"/>
                <a:gd name="connsiteX10" fmla="*/ 362309 w 1086928"/>
                <a:gd name="connsiteY10" fmla="*/ 966157 h 1013821"/>
                <a:gd name="connsiteX11" fmla="*/ 925407 w 1086928"/>
                <a:gd name="connsiteY11" fmla="*/ 996801 h 1013821"/>
                <a:gd name="connsiteX0" fmla="*/ 991454 w 1086928"/>
                <a:gd name="connsiteY0" fmla="*/ 823103 h 1013821"/>
                <a:gd name="connsiteX1" fmla="*/ 1017917 w 1086928"/>
                <a:gd name="connsiteY1" fmla="*/ 612474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1082894 w 1086928"/>
                <a:gd name="connsiteY11" fmla="*/ 914543 h 1013821"/>
                <a:gd name="connsiteX0" fmla="*/ 991454 w 1086928"/>
                <a:gd name="connsiteY0" fmla="*/ 823103 h 1013821"/>
                <a:gd name="connsiteX1" fmla="*/ 1017917 w 1086928"/>
                <a:gd name="connsiteY1" fmla="*/ 612474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1082894 w 1086928"/>
                <a:gd name="connsiteY11" fmla="*/ 914543 h 1013821"/>
                <a:gd name="connsiteX0" fmla="*/ 991454 w 1086928"/>
                <a:gd name="connsiteY0" fmla="*/ 823103 h 1013821"/>
                <a:gd name="connsiteX1" fmla="*/ 1017917 w 1086928"/>
                <a:gd name="connsiteY1" fmla="*/ 612474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1082894 w 1086928"/>
                <a:gd name="connsiteY11" fmla="*/ 914543 h 1013821"/>
                <a:gd name="connsiteX12" fmla="*/ 991454 w 1086928"/>
                <a:gd name="connsiteY12" fmla="*/ 823103 h 1013821"/>
                <a:gd name="connsiteX0" fmla="*/ 991454 w 1086928"/>
                <a:gd name="connsiteY0" fmla="*/ 823103 h 1013821"/>
                <a:gd name="connsiteX1" fmla="*/ 1017917 w 1086928"/>
                <a:gd name="connsiteY1" fmla="*/ 612474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1082894 w 1086928"/>
                <a:gd name="connsiteY11" fmla="*/ 914543 h 1013821"/>
                <a:gd name="connsiteX12" fmla="*/ 991454 w 1086928"/>
                <a:gd name="connsiteY12" fmla="*/ 823103 h 1013821"/>
                <a:gd name="connsiteX0" fmla="*/ 991454 w 1086928"/>
                <a:gd name="connsiteY0" fmla="*/ 823103 h 1013821"/>
                <a:gd name="connsiteX1" fmla="*/ 1017917 w 1086928"/>
                <a:gd name="connsiteY1" fmla="*/ 612474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991454 w 1086928"/>
                <a:gd name="connsiteY11" fmla="*/ 823103 h 1013821"/>
                <a:gd name="connsiteX0" fmla="*/ 991454 w 1086928"/>
                <a:gd name="connsiteY0" fmla="*/ 823103 h 1013821"/>
                <a:gd name="connsiteX1" fmla="*/ 1017917 w 1086928"/>
                <a:gd name="connsiteY1" fmla="*/ 612474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991454 w 1086928"/>
                <a:gd name="connsiteY11" fmla="*/ 823103 h 1013821"/>
                <a:gd name="connsiteX0" fmla="*/ 991454 w 1086928"/>
                <a:gd name="connsiteY0" fmla="*/ 823103 h 1013821"/>
                <a:gd name="connsiteX1" fmla="*/ 1017917 w 1086928"/>
                <a:gd name="connsiteY1" fmla="*/ 612474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991454 w 1086928"/>
                <a:gd name="connsiteY11" fmla="*/ 823103 h 1013821"/>
                <a:gd name="connsiteX0" fmla="*/ 977167 w 1086928"/>
                <a:gd name="connsiteY0" fmla="*/ 825484 h 1013821"/>
                <a:gd name="connsiteX1" fmla="*/ 1017917 w 1086928"/>
                <a:gd name="connsiteY1" fmla="*/ 612474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977167 w 1086928"/>
                <a:gd name="connsiteY11" fmla="*/ 825484 h 1013821"/>
                <a:gd name="connsiteX0" fmla="*/ 977167 w 1086928"/>
                <a:gd name="connsiteY0" fmla="*/ 825484 h 1013821"/>
                <a:gd name="connsiteX1" fmla="*/ 1017917 w 1086928"/>
                <a:gd name="connsiteY1" fmla="*/ 612474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977167 w 1086928"/>
                <a:gd name="connsiteY11" fmla="*/ 825484 h 1013821"/>
                <a:gd name="connsiteX0" fmla="*/ 977167 w 1086928"/>
                <a:gd name="connsiteY0" fmla="*/ 825484 h 1013821"/>
                <a:gd name="connsiteX1" fmla="*/ 1017917 w 1086928"/>
                <a:gd name="connsiteY1" fmla="*/ 612474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977167 w 1086928"/>
                <a:gd name="connsiteY11" fmla="*/ 825484 h 1013821"/>
                <a:gd name="connsiteX0" fmla="*/ 977167 w 1086928"/>
                <a:gd name="connsiteY0" fmla="*/ 825484 h 1013821"/>
                <a:gd name="connsiteX1" fmla="*/ 1034586 w 1086928"/>
                <a:gd name="connsiteY1" fmla="*/ 633905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977167 w 1086928"/>
                <a:gd name="connsiteY11" fmla="*/ 825484 h 1013821"/>
                <a:gd name="connsiteX0" fmla="*/ 977167 w 1086928"/>
                <a:gd name="connsiteY0" fmla="*/ 825484 h 1013821"/>
                <a:gd name="connsiteX1" fmla="*/ 1034586 w 1086928"/>
                <a:gd name="connsiteY1" fmla="*/ 633905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977167 w 1086928"/>
                <a:gd name="connsiteY11" fmla="*/ 825484 h 1013821"/>
                <a:gd name="connsiteX0" fmla="*/ 977167 w 1086928"/>
                <a:gd name="connsiteY0" fmla="*/ 825484 h 1013821"/>
                <a:gd name="connsiteX1" fmla="*/ 1034586 w 1086928"/>
                <a:gd name="connsiteY1" fmla="*/ 633905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988488 w 1086928"/>
                <a:gd name="connsiteY11" fmla="*/ 833437 h 1013821"/>
                <a:gd name="connsiteX12" fmla="*/ 977167 w 1086928"/>
                <a:gd name="connsiteY12" fmla="*/ 825484 h 1013821"/>
                <a:gd name="connsiteX0" fmla="*/ 977167 w 1086928"/>
                <a:gd name="connsiteY0" fmla="*/ 825484 h 1013821"/>
                <a:gd name="connsiteX1" fmla="*/ 1034586 w 1086928"/>
                <a:gd name="connsiteY1" fmla="*/ 633905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988488 w 1086928"/>
                <a:gd name="connsiteY11" fmla="*/ 833437 h 1013821"/>
                <a:gd name="connsiteX12" fmla="*/ 977167 w 1086928"/>
                <a:gd name="connsiteY12" fmla="*/ 825484 h 1013821"/>
                <a:gd name="connsiteX0" fmla="*/ 977167 w 1086928"/>
                <a:gd name="connsiteY0" fmla="*/ 825484 h 1013821"/>
                <a:gd name="connsiteX1" fmla="*/ 1034586 w 1086928"/>
                <a:gd name="connsiteY1" fmla="*/ 633905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988488 w 1086928"/>
                <a:gd name="connsiteY11" fmla="*/ 833437 h 1013821"/>
                <a:gd name="connsiteX12" fmla="*/ 977167 w 1086928"/>
                <a:gd name="connsiteY12" fmla="*/ 825484 h 1013821"/>
                <a:gd name="connsiteX0" fmla="*/ 977167 w 1086928"/>
                <a:gd name="connsiteY0" fmla="*/ 825484 h 1013821"/>
                <a:gd name="connsiteX1" fmla="*/ 1034586 w 1086928"/>
                <a:gd name="connsiteY1" fmla="*/ 633905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977167 w 1086928"/>
                <a:gd name="connsiteY11" fmla="*/ 825484 h 1013821"/>
                <a:gd name="connsiteX0" fmla="*/ 977167 w 1086928"/>
                <a:gd name="connsiteY0" fmla="*/ 825484 h 1013821"/>
                <a:gd name="connsiteX1" fmla="*/ 1034586 w 1086928"/>
                <a:gd name="connsiteY1" fmla="*/ 633905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977167 w 1086928"/>
                <a:gd name="connsiteY11" fmla="*/ 825484 h 1013821"/>
                <a:gd name="connsiteX0" fmla="*/ 977167 w 1086928"/>
                <a:gd name="connsiteY0" fmla="*/ 825484 h 1013821"/>
                <a:gd name="connsiteX1" fmla="*/ 1034586 w 1086928"/>
                <a:gd name="connsiteY1" fmla="*/ 633905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977167 w 1086928"/>
                <a:gd name="connsiteY11" fmla="*/ 825484 h 1013821"/>
                <a:gd name="connsiteX0" fmla="*/ 977167 w 1086928"/>
                <a:gd name="connsiteY0" fmla="*/ 825484 h 1013821"/>
                <a:gd name="connsiteX1" fmla="*/ 1027442 w 1086928"/>
                <a:gd name="connsiteY1" fmla="*/ 638668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977167 w 1086928"/>
                <a:gd name="connsiteY11" fmla="*/ 825484 h 1013821"/>
                <a:gd name="connsiteX0" fmla="*/ 977167 w 1086928"/>
                <a:gd name="connsiteY0" fmla="*/ 825484 h 1013821"/>
                <a:gd name="connsiteX1" fmla="*/ 1027442 w 1086928"/>
                <a:gd name="connsiteY1" fmla="*/ 638668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977167 w 1086928"/>
                <a:gd name="connsiteY11" fmla="*/ 825484 h 1013821"/>
                <a:gd name="connsiteX0" fmla="*/ 977167 w 1069675"/>
                <a:gd name="connsiteY0" fmla="*/ 825484 h 1013821"/>
                <a:gd name="connsiteX1" fmla="*/ 1027442 w 1069675"/>
                <a:gd name="connsiteY1" fmla="*/ 638668 h 1013821"/>
                <a:gd name="connsiteX2" fmla="*/ 1051209 w 1069675"/>
                <a:gd name="connsiteY2" fmla="*/ 447988 h 1013821"/>
                <a:gd name="connsiteX3" fmla="*/ 1069675 w 1069675"/>
                <a:gd name="connsiteY3" fmla="*/ 215659 h 1013821"/>
                <a:gd name="connsiteX4" fmla="*/ 974785 w 1069675"/>
                <a:gd name="connsiteY4" fmla="*/ 172527 h 1013821"/>
                <a:gd name="connsiteX5" fmla="*/ 491706 w 1069675"/>
                <a:gd name="connsiteY5" fmla="*/ 181154 h 1013821"/>
                <a:gd name="connsiteX6" fmla="*/ 595223 w 1069675"/>
                <a:gd name="connsiteY6" fmla="*/ 0 h 1013821"/>
                <a:gd name="connsiteX7" fmla="*/ 0 w 1069675"/>
                <a:gd name="connsiteY7" fmla="*/ 267418 h 1013821"/>
                <a:gd name="connsiteX8" fmla="*/ 0 w 1069675"/>
                <a:gd name="connsiteY8" fmla="*/ 854014 h 1013821"/>
                <a:gd name="connsiteX9" fmla="*/ 362309 w 1069675"/>
                <a:gd name="connsiteY9" fmla="*/ 966157 h 1013821"/>
                <a:gd name="connsiteX10" fmla="*/ 925407 w 1069675"/>
                <a:gd name="connsiteY10" fmla="*/ 996801 h 1013821"/>
                <a:gd name="connsiteX11" fmla="*/ 977167 w 1069675"/>
                <a:gd name="connsiteY11" fmla="*/ 825484 h 1013821"/>
                <a:gd name="connsiteX0" fmla="*/ 977167 w 1083772"/>
                <a:gd name="connsiteY0" fmla="*/ 825484 h 1013821"/>
                <a:gd name="connsiteX1" fmla="*/ 1027442 w 1083772"/>
                <a:gd name="connsiteY1" fmla="*/ 638668 h 1013821"/>
                <a:gd name="connsiteX2" fmla="*/ 1051209 w 1083772"/>
                <a:gd name="connsiteY2" fmla="*/ 447988 h 1013821"/>
                <a:gd name="connsiteX3" fmla="*/ 1069675 w 1083772"/>
                <a:gd name="connsiteY3" fmla="*/ 215659 h 1013821"/>
                <a:gd name="connsiteX4" fmla="*/ 974785 w 1083772"/>
                <a:gd name="connsiteY4" fmla="*/ 172527 h 1013821"/>
                <a:gd name="connsiteX5" fmla="*/ 491706 w 1083772"/>
                <a:gd name="connsiteY5" fmla="*/ 181154 h 1013821"/>
                <a:gd name="connsiteX6" fmla="*/ 595223 w 1083772"/>
                <a:gd name="connsiteY6" fmla="*/ 0 h 1013821"/>
                <a:gd name="connsiteX7" fmla="*/ 0 w 1083772"/>
                <a:gd name="connsiteY7" fmla="*/ 267418 h 1013821"/>
                <a:gd name="connsiteX8" fmla="*/ 0 w 1083772"/>
                <a:gd name="connsiteY8" fmla="*/ 854014 h 1013821"/>
                <a:gd name="connsiteX9" fmla="*/ 362309 w 1083772"/>
                <a:gd name="connsiteY9" fmla="*/ 966157 h 1013821"/>
                <a:gd name="connsiteX10" fmla="*/ 925407 w 1083772"/>
                <a:gd name="connsiteY10" fmla="*/ 996801 h 1013821"/>
                <a:gd name="connsiteX11" fmla="*/ 977167 w 1083772"/>
                <a:gd name="connsiteY11" fmla="*/ 825484 h 1013821"/>
                <a:gd name="connsiteX0" fmla="*/ 977167 w 1083772"/>
                <a:gd name="connsiteY0" fmla="*/ 825484 h 1013821"/>
                <a:gd name="connsiteX1" fmla="*/ 1027442 w 1083772"/>
                <a:gd name="connsiteY1" fmla="*/ 638668 h 1013821"/>
                <a:gd name="connsiteX2" fmla="*/ 1051209 w 1083772"/>
                <a:gd name="connsiteY2" fmla="*/ 447988 h 1013821"/>
                <a:gd name="connsiteX3" fmla="*/ 1069675 w 1083772"/>
                <a:gd name="connsiteY3" fmla="*/ 215659 h 1013821"/>
                <a:gd name="connsiteX4" fmla="*/ 974785 w 1083772"/>
                <a:gd name="connsiteY4" fmla="*/ 172527 h 1013821"/>
                <a:gd name="connsiteX5" fmla="*/ 491706 w 1083772"/>
                <a:gd name="connsiteY5" fmla="*/ 181154 h 1013821"/>
                <a:gd name="connsiteX6" fmla="*/ 595223 w 1083772"/>
                <a:gd name="connsiteY6" fmla="*/ 0 h 1013821"/>
                <a:gd name="connsiteX7" fmla="*/ 0 w 1083772"/>
                <a:gd name="connsiteY7" fmla="*/ 267418 h 1013821"/>
                <a:gd name="connsiteX8" fmla="*/ 0 w 1083772"/>
                <a:gd name="connsiteY8" fmla="*/ 854014 h 1013821"/>
                <a:gd name="connsiteX9" fmla="*/ 362309 w 1083772"/>
                <a:gd name="connsiteY9" fmla="*/ 966157 h 1013821"/>
                <a:gd name="connsiteX10" fmla="*/ 925407 w 1083772"/>
                <a:gd name="connsiteY10" fmla="*/ 996801 h 1013821"/>
                <a:gd name="connsiteX11" fmla="*/ 977167 w 1083772"/>
                <a:gd name="connsiteY11" fmla="*/ 825484 h 1013821"/>
                <a:gd name="connsiteX0" fmla="*/ 977167 w 1083772"/>
                <a:gd name="connsiteY0" fmla="*/ 825484 h 1013821"/>
                <a:gd name="connsiteX1" fmla="*/ 1027442 w 1083772"/>
                <a:gd name="connsiteY1" fmla="*/ 638668 h 1013821"/>
                <a:gd name="connsiteX2" fmla="*/ 1051209 w 1083772"/>
                <a:gd name="connsiteY2" fmla="*/ 447988 h 1013821"/>
                <a:gd name="connsiteX3" fmla="*/ 1069675 w 1083772"/>
                <a:gd name="connsiteY3" fmla="*/ 215659 h 1013821"/>
                <a:gd name="connsiteX4" fmla="*/ 974785 w 1083772"/>
                <a:gd name="connsiteY4" fmla="*/ 172527 h 1013821"/>
                <a:gd name="connsiteX5" fmla="*/ 491706 w 1083772"/>
                <a:gd name="connsiteY5" fmla="*/ 181154 h 1013821"/>
                <a:gd name="connsiteX6" fmla="*/ 595223 w 1083772"/>
                <a:gd name="connsiteY6" fmla="*/ 0 h 1013821"/>
                <a:gd name="connsiteX7" fmla="*/ 0 w 1083772"/>
                <a:gd name="connsiteY7" fmla="*/ 267418 h 1013821"/>
                <a:gd name="connsiteX8" fmla="*/ 0 w 1083772"/>
                <a:gd name="connsiteY8" fmla="*/ 854014 h 1013821"/>
                <a:gd name="connsiteX9" fmla="*/ 362309 w 1083772"/>
                <a:gd name="connsiteY9" fmla="*/ 966157 h 1013821"/>
                <a:gd name="connsiteX10" fmla="*/ 925407 w 1083772"/>
                <a:gd name="connsiteY10" fmla="*/ 996801 h 1013821"/>
                <a:gd name="connsiteX11" fmla="*/ 977167 w 1083772"/>
                <a:gd name="connsiteY11" fmla="*/ 825484 h 1013821"/>
                <a:gd name="connsiteX0" fmla="*/ 977167 w 1083772"/>
                <a:gd name="connsiteY0" fmla="*/ 825484 h 1013821"/>
                <a:gd name="connsiteX1" fmla="*/ 1027442 w 1083772"/>
                <a:gd name="connsiteY1" fmla="*/ 638668 h 1013821"/>
                <a:gd name="connsiteX2" fmla="*/ 1051209 w 1083772"/>
                <a:gd name="connsiteY2" fmla="*/ 447988 h 1013821"/>
                <a:gd name="connsiteX3" fmla="*/ 1053006 w 1083772"/>
                <a:gd name="connsiteY3" fmla="*/ 182321 h 1013821"/>
                <a:gd name="connsiteX4" fmla="*/ 974785 w 1083772"/>
                <a:gd name="connsiteY4" fmla="*/ 172527 h 1013821"/>
                <a:gd name="connsiteX5" fmla="*/ 491706 w 1083772"/>
                <a:gd name="connsiteY5" fmla="*/ 181154 h 1013821"/>
                <a:gd name="connsiteX6" fmla="*/ 595223 w 1083772"/>
                <a:gd name="connsiteY6" fmla="*/ 0 h 1013821"/>
                <a:gd name="connsiteX7" fmla="*/ 0 w 1083772"/>
                <a:gd name="connsiteY7" fmla="*/ 267418 h 1013821"/>
                <a:gd name="connsiteX8" fmla="*/ 0 w 1083772"/>
                <a:gd name="connsiteY8" fmla="*/ 854014 h 1013821"/>
                <a:gd name="connsiteX9" fmla="*/ 362309 w 1083772"/>
                <a:gd name="connsiteY9" fmla="*/ 966157 h 1013821"/>
                <a:gd name="connsiteX10" fmla="*/ 925407 w 1083772"/>
                <a:gd name="connsiteY10" fmla="*/ 996801 h 1013821"/>
                <a:gd name="connsiteX11" fmla="*/ 977167 w 1083772"/>
                <a:gd name="connsiteY11" fmla="*/ 825484 h 1013821"/>
                <a:gd name="connsiteX0" fmla="*/ 977167 w 1107851"/>
                <a:gd name="connsiteY0" fmla="*/ 825484 h 1013821"/>
                <a:gd name="connsiteX1" fmla="*/ 1027442 w 1107851"/>
                <a:gd name="connsiteY1" fmla="*/ 638668 h 1013821"/>
                <a:gd name="connsiteX2" fmla="*/ 1051209 w 1107851"/>
                <a:gd name="connsiteY2" fmla="*/ 447988 h 1013821"/>
                <a:gd name="connsiteX3" fmla="*/ 1053006 w 1107851"/>
                <a:gd name="connsiteY3" fmla="*/ 182321 h 1013821"/>
                <a:gd name="connsiteX4" fmla="*/ 974785 w 1107851"/>
                <a:gd name="connsiteY4" fmla="*/ 172527 h 1013821"/>
                <a:gd name="connsiteX5" fmla="*/ 491706 w 1107851"/>
                <a:gd name="connsiteY5" fmla="*/ 181154 h 1013821"/>
                <a:gd name="connsiteX6" fmla="*/ 595223 w 1107851"/>
                <a:gd name="connsiteY6" fmla="*/ 0 h 1013821"/>
                <a:gd name="connsiteX7" fmla="*/ 0 w 1107851"/>
                <a:gd name="connsiteY7" fmla="*/ 267418 h 1013821"/>
                <a:gd name="connsiteX8" fmla="*/ 0 w 1107851"/>
                <a:gd name="connsiteY8" fmla="*/ 854014 h 1013821"/>
                <a:gd name="connsiteX9" fmla="*/ 362309 w 1107851"/>
                <a:gd name="connsiteY9" fmla="*/ 966157 h 1013821"/>
                <a:gd name="connsiteX10" fmla="*/ 925407 w 1107851"/>
                <a:gd name="connsiteY10" fmla="*/ 996801 h 1013821"/>
                <a:gd name="connsiteX11" fmla="*/ 977167 w 1107851"/>
                <a:gd name="connsiteY11" fmla="*/ 825484 h 1013821"/>
                <a:gd name="connsiteX0" fmla="*/ 977167 w 1109996"/>
                <a:gd name="connsiteY0" fmla="*/ 825484 h 1013821"/>
                <a:gd name="connsiteX1" fmla="*/ 1027442 w 1109996"/>
                <a:gd name="connsiteY1" fmla="*/ 638668 h 1013821"/>
                <a:gd name="connsiteX2" fmla="*/ 1055972 w 1109996"/>
                <a:gd name="connsiteY2" fmla="*/ 407507 h 1013821"/>
                <a:gd name="connsiteX3" fmla="*/ 1053006 w 1109996"/>
                <a:gd name="connsiteY3" fmla="*/ 182321 h 1013821"/>
                <a:gd name="connsiteX4" fmla="*/ 974785 w 1109996"/>
                <a:gd name="connsiteY4" fmla="*/ 172527 h 1013821"/>
                <a:gd name="connsiteX5" fmla="*/ 491706 w 1109996"/>
                <a:gd name="connsiteY5" fmla="*/ 181154 h 1013821"/>
                <a:gd name="connsiteX6" fmla="*/ 595223 w 1109996"/>
                <a:gd name="connsiteY6" fmla="*/ 0 h 1013821"/>
                <a:gd name="connsiteX7" fmla="*/ 0 w 1109996"/>
                <a:gd name="connsiteY7" fmla="*/ 267418 h 1013821"/>
                <a:gd name="connsiteX8" fmla="*/ 0 w 1109996"/>
                <a:gd name="connsiteY8" fmla="*/ 854014 h 1013821"/>
                <a:gd name="connsiteX9" fmla="*/ 362309 w 1109996"/>
                <a:gd name="connsiteY9" fmla="*/ 966157 h 1013821"/>
                <a:gd name="connsiteX10" fmla="*/ 925407 w 1109996"/>
                <a:gd name="connsiteY10" fmla="*/ 996801 h 1013821"/>
                <a:gd name="connsiteX11" fmla="*/ 977167 w 1109996"/>
                <a:gd name="connsiteY11" fmla="*/ 825484 h 1013821"/>
                <a:gd name="connsiteX0" fmla="*/ 977167 w 1109996"/>
                <a:gd name="connsiteY0" fmla="*/ 825484 h 1013821"/>
                <a:gd name="connsiteX1" fmla="*/ 1027442 w 1109996"/>
                <a:gd name="connsiteY1" fmla="*/ 638668 h 1013821"/>
                <a:gd name="connsiteX2" fmla="*/ 1055972 w 1109996"/>
                <a:gd name="connsiteY2" fmla="*/ 407507 h 1013821"/>
                <a:gd name="connsiteX3" fmla="*/ 1053006 w 1109996"/>
                <a:gd name="connsiteY3" fmla="*/ 182321 h 1013821"/>
                <a:gd name="connsiteX4" fmla="*/ 974785 w 1109996"/>
                <a:gd name="connsiteY4" fmla="*/ 172527 h 1013821"/>
                <a:gd name="connsiteX5" fmla="*/ 491706 w 1109996"/>
                <a:gd name="connsiteY5" fmla="*/ 181154 h 1013821"/>
                <a:gd name="connsiteX6" fmla="*/ 595223 w 1109996"/>
                <a:gd name="connsiteY6" fmla="*/ 0 h 1013821"/>
                <a:gd name="connsiteX7" fmla="*/ 0 w 1109996"/>
                <a:gd name="connsiteY7" fmla="*/ 267418 h 1013821"/>
                <a:gd name="connsiteX8" fmla="*/ 0 w 1109996"/>
                <a:gd name="connsiteY8" fmla="*/ 854014 h 1013821"/>
                <a:gd name="connsiteX9" fmla="*/ 362309 w 1109996"/>
                <a:gd name="connsiteY9" fmla="*/ 966157 h 1013821"/>
                <a:gd name="connsiteX10" fmla="*/ 925407 w 1109996"/>
                <a:gd name="connsiteY10" fmla="*/ 996801 h 1013821"/>
                <a:gd name="connsiteX11" fmla="*/ 977167 w 1109996"/>
                <a:gd name="connsiteY11" fmla="*/ 825484 h 1013821"/>
                <a:gd name="connsiteX0" fmla="*/ 977167 w 1109996"/>
                <a:gd name="connsiteY0" fmla="*/ 825484 h 1013821"/>
                <a:gd name="connsiteX1" fmla="*/ 1027442 w 1109996"/>
                <a:gd name="connsiteY1" fmla="*/ 638668 h 1013821"/>
                <a:gd name="connsiteX2" fmla="*/ 1055972 w 1109996"/>
                <a:gd name="connsiteY2" fmla="*/ 407507 h 1013821"/>
                <a:gd name="connsiteX3" fmla="*/ 1053006 w 1109996"/>
                <a:gd name="connsiteY3" fmla="*/ 182321 h 1013821"/>
                <a:gd name="connsiteX4" fmla="*/ 974785 w 1109996"/>
                <a:gd name="connsiteY4" fmla="*/ 172527 h 1013821"/>
                <a:gd name="connsiteX5" fmla="*/ 491706 w 1109996"/>
                <a:gd name="connsiteY5" fmla="*/ 181154 h 1013821"/>
                <a:gd name="connsiteX6" fmla="*/ 595223 w 1109996"/>
                <a:gd name="connsiteY6" fmla="*/ 0 h 1013821"/>
                <a:gd name="connsiteX7" fmla="*/ 0 w 1109996"/>
                <a:gd name="connsiteY7" fmla="*/ 267418 h 1013821"/>
                <a:gd name="connsiteX8" fmla="*/ 0 w 1109996"/>
                <a:gd name="connsiteY8" fmla="*/ 854014 h 1013821"/>
                <a:gd name="connsiteX9" fmla="*/ 362309 w 1109996"/>
                <a:gd name="connsiteY9" fmla="*/ 966157 h 1013821"/>
                <a:gd name="connsiteX10" fmla="*/ 925407 w 1109996"/>
                <a:gd name="connsiteY10" fmla="*/ 996801 h 1013821"/>
                <a:gd name="connsiteX11" fmla="*/ 977167 w 1109996"/>
                <a:gd name="connsiteY11" fmla="*/ 825484 h 1013821"/>
                <a:gd name="connsiteX0" fmla="*/ 986692 w 1109996"/>
                <a:gd name="connsiteY0" fmla="*/ 825484 h 1013821"/>
                <a:gd name="connsiteX1" fmla="*/ 1027442 w 1109996"/>
                <a:gd name="connsiteY1" fmla="*/ 638668 h 1013821"/>
                <a:gd name="connsiteX2" fmla="*/ 1055972 w 1109996"/>
                <a:gd name="connsiteY2" fmla="*/ 407507 h 1013821"/>
                <a:gd name="connsiteX3" fmla="*/ 1053006 w 1109996"/>
                <a:gd name="connsiteY3" fmla="*/ 182321 h 1013821"/>
                <a:gd name="connsiteX4" fmla="*/ 974785 w 1109996"/>
                <a:gd name="connsiteY4" fmla="*/ 172527 h 1013821"/>
                <a:gd name="connsiteX5" fmla="*/ 491706 w 1109996"/>
                <a:gd name="connsiteY5" fmla="*/ 181154 h 1013821"/>
                <a:gd name="connsiteX6" fmla="*/ 595223 w 1109996"/>
                <a:gd name="connsiteY6" fmla="*/ 0 h 1013821"/>
                <a:gd name="connsiteX7" fmla="*/ 0 w 1109996"/>
                <a:gd name="connsiteY7" fmla="*/ 267418 h 1013821"/>
                <a:gd name="connsiteX8" fmla="*/ 0 w 1109996"/>
                <a:gd name="connsiteY8" fmla="*/ 854014 h 1013821"/>
                <a:gd name="connsiteX9" fmla="*/ 362309 w 1109996"/>
                <a:gd name="connsiteY9" fmla="*/ 966157 h 1013821"/>
                <a:gd name="connsiteX10" fmla="*/ 925407 w 1109996"/>
                <a:gd name="connsiteY10" fmla="*/ 996801 h 1013821"/>
                <a:gd name="connsiteX11" fmla="*/ 986692 w 1109996"/>
                <a:gd name="connsiteY11" fmla="*/ 825484 h 1013821"/>
                <a:gd name="connsiteX0" fmla="*/ 986692 w 1109996"/>
                <a:gd name="connsiteY0" fmla="*/ 825484 h 1013821"/>
                <a:gd name="connsiteX1" fmla="*/ 1027442 w 1109996"/>
                <a:gd name="connsiteY1" fmla="*/ 638668 h 1013821"/>
                <a:gd name="connsiteX2" fmla="*/ 1055972 w 1109996"/>
                <a:gd name="connsiteY2" fmla="*/ 407507 h 1013821"/>
                <a:gd name="connsiteX3" fmla="*/ 1053006 w 1109996"/>
                <a:gd name="connsiteY3" fmla="*/ 182321 h 1013821"/>
                <a:gd name="connsiteX4" fmla="*/ 974785 w 1109996"/>
                <a:gd name="connsiteY4" fmla="*/ 172527 h 1013821"/>
                <a:gd name="connsiteX5" fmla="*/ 491706 w 1109996"/>
                <a:gd name="connsiteY5" fmla="*/ 181154 h 1013821"/>
                <a:gd name="connsiteX6" fmla="*/ 595223 w 1109996"/>
                <a:gd name="connsiteY6" fmla="*/ 0 h 1013821"/>
                <a:gd name="connsiteX7" fmla="*/ 0 w 1109996"/>
                <a:gd name="connsiteY7" fmla="*/ 267418 h 1013821"/>
                <a:gd name="connsiteX8" fmla="*/ 0 w 1109996"/>
                <a:gd name="connsiteY8" fmla="*/ 854014 h 1013821"/>
                <a:gd name="connsiteX9" fmla="*/ 362309 w 1109996"/>
                <a:gd name="connsiteY9" fmla="*/ 966157 h 1013821"/>
                <a:gd name="connsiteX10" fmla="*/ 925407 w 1109996"/>
                <a:gd name="connsiteY10" fmla="*/ 996801 h 1013821"/>
                <a:gd name="connsiteX11" fmla="*/ 986692 w 1109996"/>
                <a:gd name="connsiteY11" fmla="*/ 825484 h 1013821"/>
                <a:gd name="connsiteX0" fmla="*/ 986692 w 1109996"/>
                <a:gd name="connsiteY0" fmla="*/ 825484 h 996152"/>
                <a:gd name="connsiteX1" fmla="*/ 1027442 w 1109996"/>
                <a:gd name="connsiteY1" fmla="*/ 638668 h 996152"/>
                <a:gd name="connsiteX2" fmla="*/ 1055972 w 1109996"/>
                <a:gd name="connsiteY2" fmla="*/ 407507 h 996152"/>
                <a:gd name="connsiteX3" fmla="*/ 1053006 w 1109996"/>
                <a:gd name="connsiteY3" fmla="*/ 182321 h 996152"/>
                <a:gd name="connsiteX4" fmla="*/ 974785 w 1109996"/>
                <a:gd name="connsiteY4" fmla="*/ 172527 h 996152"/>
                <a:gd name="connsiteX5" fmla="*/ 491706 w 1109996"/>
                <a:gd name="connsiteY5" fmla="*/ 181154 h 996152"/>
                <a:gd name="connsiteX6" fmla="*/ 595223 w 1109996"/>
                <a:gd name="connsiteY6" fmla="*/ 0 h 996152"/>
                <a:gd name="connsiteX7" fmla="*/ 0 w 1109996"/>
                <a:gd name="connsiteY7" fmla="*/ 267418 h 996152"/>
                <a:gd name="connsiteX8" fmla="*/ 0 w 1109996"/>
                <a:gd name="connsiteY8" fmla="*/ 854014 h 996152"/>
                <a:gd name="connsiteX9" fmla="*/ 362309 w 1109996"/>
                <a:gd name="connsiteY9" fmla="*/ 966157 h 996152"/>
                <a:gd name="connsiteX10" fmla="*/ 880164 w 1109996"/>
                <a:gd name="connsiteY10" fmla="*/ 972989 h 996152"/>
                <a:gd name="connsiteX11" fmla="*/ 986692 w 1109996"/>
                <a:gd name="connsiteY11" fmla="*/ 825484 h 996152"/>
                <a:gd name="connsiteX0" fmla="*/ 986692 w 1109996"/>
                <a:gd name="connsiteY0" fmla="*/ 825484 h 996152"/>
                <a:gd name="connsiteX1" fmla="*/ 1027442 w 1109996"/>
                <a:gd name="connsiteY1" fmla="*/ 638668 h 996152"/>
                <a:gd name="connsiteX2" fmla="*/ 1055972 w 1109996"/>
                <a:gd name="connsiteY2" fmla="*/ 407507 h 996152"/>
                <a:gd name="connsiteX3" fmla="*/ 1053006 w 1109996"/>
                <a:gd name="connsiteY3" fmla="*/ 182321 h 996152"/>
                <a:gd name="connsiteX4" fmla="*/ 974785 w 1109996"/>
                <a:gd name="connsiteY4" fmla="*/ 172527 h 996152"/>
                <a:gd name="connsiteX5" fmla="*/ 491706 w 1109996"/>
                <a:gd name="connsiteY5" fmla="*/ 181154 h 996152"/>
                <a:gd name="connsiteX6" fmla="*/ 595223 w 1109996"/>
                <a:gd name="connsiteY6" fmla="*/ 0 h 996152"/>
                <a:gd name="connsiteX7" fmla="*/ 0 w 1109996"/>
                <a:gd name="connsiteY7" fmla="*/ 267418 h 996152"/>
                <a:gd name="connsiteX8" fmla="*/ 0 w 1109996"/>
                <a:gd name="connsiteY8" fmla="*/ 854014 h 996152"/>
                <a:gd name="connsiteX9" fmla="*/ 362309 w 1109996"/>
                <a:gd name="connsiteY9" fmla="*/ 966157 h 996152"/>
                <a:gd name="connsiteX10" fmla="*/ 880164 w 1109996"/>
                <a:gd name="connsiteY10" fmla="*/ 972989 h 996152"/>
                <a:gd name="connsiteX11" fmla="*/ 986692 w 1109996"/>
                <a:gd name="connsiteY11" fmla="*/ 825484 h 996152"/>
                <a:gd name="connsiteX0" fmla="*/ 986692 w 1109996"/>
                <a:gd name="connsiteY0" fmla="*/ 825484 h 986974"/>
                <a:gd name="connsiteX1" fmla="*/ 1027442 w 1109996"/>
                <a:gd name="connsiteY1" fmla="*/ 638668 h 986974"/>
                <a:gd name="connsiteX2" fmla="*/ 1055972 w 1109996"/>
                <a:gd name="connsiteY2" fmla="*/ 407507 h 986974"/>
                <a:gd name="connsiteX3" fmla="*/ 1053006 w 1109996"/>
                <a:gd name="connsiteY3" fmla="*/ 182321 h 986974"/>
                <a:gd name="connsiteX4" fmla="*/ 974785 w 1109996"/>
                <a:gd name="connsiteY4" fmla="*/ 172527 h 986974"/>
                <a:gd name="connsiteX5" fmla="*/ 491706 w 1109996"/>
                <a:gd name="connsiteY5" fmla="*/ 181154 h 986974"/>
                <a:gd name="connsiteX6" fmla="*/ 595223 w 1109996"/>
                <a:gd name="connsiteY6" fmla="*/ 0 h 986974"/>
                <a:gd name="connsiteX7" fmla="*/ 0 w 1109996"/>
                <a:gd name="connsiteY7" fmla="*/ 267418 h 986974"/>
                <a:gd name="connsiteX8" fmla="*/ 0 w 1109996"/>
                <a:gd name="connsiteY8" fmla="*/ 854014 h 986974"/>
                <a:gd name="connsiteX9" fmla="*/ 362309 w 1109996"/>
                <a:gd name="connsiteY9" fmla="*/ 966157 h 986974"/>
                <a:gd name="connsiteX10" fmla="*/ 880164 w 1109996"/>
                <a:gd name="connsiteY10" fmla="*/ 972989 h 986974"/>
                <a:gd name="connsiteX11" fmla="*/ 986692 w 1109996"/>
                <a:gd name="connsiteY11" fmla="*/ 825484 h 986974"/>
                <a:gd name="connsiteX0" fmla="*/ 986692 w 1109996"/>
                <a:gd name="connsiteY0" fmla="*/ 825484 h 986974"/>
                <a:gd name="connsiteX1" fmla="*/ 1027442 w 1109996"/>
                <a:gd name="connsiteY1" fmla="*/ 638668 h 986974"/>
                <a:gd name="connsiteX2" fmla="*/ 1055972 w 1109996"/>
                <a:gd name="connsiteY2" fmla="*/ 407507 h 986974"/>
                <a:gd name="connsiteX3" fmla="*/ 1053006 w 1109996"/>
                <a:gd name="connsiteY3" fmla="*/ 182321 h 986974"/>
                <a:gd name="connsiteX4" fmla="*/ 974785 w 1109996"/>
                <a:gd name="connsiteY4" fmla="*/ 172527 h 986974"/>
                <a:gd name="connsiteX5" fmla="*/ 491706 w 1109996"/>
                <a:gd name="connsiteY5" fmla="*/ 181154 h 986974"/>
                <a:gd name="connsiteX6" fmla="*/ 595223 w 1109996"/>
                <a:gd name="connsiteY6" fmla="*/ 0 h 986974"/>
                <a:gd name="connsiteX7" fmla="*/ 0 w 1109996"/>
                <a:gd name="connsiteY7" fmla="*/ 267418 h 986974"/>
                <a:gd name="connsiteX8" fmla="*/ 0 w 1109996"/>
                <a:gd name="connsiteY8" fmla="*/ 854014 h 986974"/>
                <a:gd name="connsiteX9" fmla="*/ 362309 w 1109996"/>
                <a:gd name="connsiteY9" fmla="*/ 966157 h 986974"/>
                <a:gd name="connsiteX10" fmla="*/ 880164 w 1109996"/>
                <a:gd name="connsiteY10" fmla="*/ 972989 h 986974"/>
                <a:gd name="connsiteX11" fmla="*/ 986692 w 1109996"/>
                <a:gd name="connsiteY11" fmla="*/ 825484 h 986974"/>
                <a:gd name="connsiteX0" fmla="*/ 986692 w 1109996"/>
                <a:gd name="connsiteY0" fmla="*/ 825484 h 986974"/>
                <a:gd name="connsiteX1" fmla="*/ 1027442 w 1109996"/>
                <a:gd name="connsiteY1" fmla="*/ 638668 h 986974"/>
                <a:gd name="connsiteX2" fmla="*/ 1055972 w 1109996"/>
                <a:gd name="connsiteY2" fmla="*/ 407507 h 986974"/>
                <a:gd name="connsiteX3" fmla="*/ 1053006 w 1109996"/>
                <a:gd name="connsiteY3" fmla="*/ 182321 h 986974"/>
                <a:gd name="connsiteX4" fmla="*/ 974785 w 1109996"/>
                <a:gd name="connsiteY4" fmla="*/ 172527 h 986974"/>
                <a:gd name="connsiteX5" fmla="*/ 491706 w 1109996"/>
                <a:gd name="connsiteY5" fmla="*/ 181154 h 986974"/>
                <a:gd name="connsiteX6" fmla="*/ 595223 w 1109996"/>
                <a:gd name="connsiteY6" fmla="*/ 0 h 986974"/>
                <a:gd name="connsiteX7" fmla="*/ 0 w 1109996"/>
                <a:gd name="connsiteY7" fmla="*/ 267418 h 986974"/>
                <a:gd name="connsiteX8" fmla="*/ 0 w 1109996"/>
                <a:gd name="connsiteY8" fmla="*/ 854014 h 986974"/>
                <a:gd name="connsiteX9" fmla="*/ 362309 w 1109996"/>
                <a:gd name="connsiteY9" fmla="*/ 966157 h 986974"/>
                <a:gd name="connsiteX10" fmla="*/ 880164 w 1109996"/>
                <a:gd name="connsiteY10" fmla="*/ 972989 h 986974"/>
                <a:gd name="connsiteX11" fmla="*/ 986692 w 1109996"/>
                <a:gd name="connsiteY11" fmla="*/ 825484 h 986974"/>
                <a:gd name="connsiteX0" fmla="*/ 986692 w 1109996"/>
                <a:gd name="connsiteY0" fmla="*/ 825484 h 995044"/>
                <a:gd name="connsiteX1" fmla="*/ 1027442 w 1109996"/>
                <a:gd name="connsiteY1" fmla="*/ 638668 h 995044"/>
                <a:gd name="connsiteX2" fmla="*/ 1055972 w 1109996"/>
                <a:gd name="connsiteY2" fmla="*/ 407507 h 995044"/>
                <a:gd name="connsiteX3" fmla="*/ 1053006 w 1109996"/>
                <a:gd name="connsiteY3" fmla="*/ 182321 h 995044"/>
                <a:gd name="connsiteX4" fmla="*/ 974785 w 1109996"/>
                <a:gd name="connsiteY4" fmla="*/ 172527 h 995044"/>
                <a:gd name="connsiteX5" fmla="*/ 491706 w 1109996"/>
                <a:gd name="connsiteY5" fmla="*/ 181154 h 995044"/>
                <a:gd name="connsiteX6" fmla="*/ 595223 w 1109996"/>
                <a:gd name="connsiteY6" fmla="*/ 0 h 995044"/>
                <a:gd name="connsiteX7" fmla="*/ 0 w 1109996"/>
                <a:gd name="connsiteY7" fmla="*/ 267418 h 995044"/>
                <a:gd name="connsiteX8" fmla="*/ 0 w 1109996"/>
                <a:gd name="connsiteY8" fmla="*/ 854014 h 995044"/>
                <a:gd name="connsiteX9" fmla="*/ 362309 w 1109996"/>
                <a:gd name="connsiteY9" fmla="*/ 966157 h 995044"/>
                <a:gd name="connsiteX10" fmla="*/ 884927 w 1109996"/>
                <a:gd name="connsiteY10" fmla="*/ 984895 h 995044"/>
                <a:gd name="connsiteX11" fmla="*/ 986692 w 1109996"/>
                <a:gd name="connsiteY11" fmla="*/ 825484 h 995044"/>
                <a:gd name="connsiteX0" fmla="*/ 986692 w 1109996"/>
                <a:gd name="connsiteY0" fmla="*/ 825484 h 995044"/>
                <a:gd name="connsiteX1" fmla="*/ 1027442 w 1109996"/>
                <a:gd name="connsiteY1" fmla="*/ 638668 h 995044"/>
                <a:gd name="connsiteX2" fmla="*/ 1055972 w 1109996"/>
                <a:gd name="connsiteY2" fmla="*/ 407507 h 995044"/>
                <a:gd name="connsiteX3" fmla="*/ 1053006 w 1109996"/>
                <a:gd name="connsiteY3" fmla="*/ 182321 h 995044"/>
                <a:gd name="connsiteX4" fmla="*/ 974785 w 1109996"/>
                <a:gd name="connsiteY4" fmla="*/ 172527 h 995044"/>
                <a:gd name="connsiteX5" fmla="*/ 491706 w 1109996"/>
                <a:gd name="connsiteY5" fmla="*/ 181154 h 995044"/>
                <a:gd name="connsiteX6" fmla="*/ 595223 w 1109996"/>
                <a:gd name="connsiteY6" fmla="*/ 0 h 995044"/>
                <a:gd name="connsiteX7" fmla="*/ 0 w 1109996"/>
                <a:gd name="connsiteY7" fmla="*/ 267418 h 995044"/>
                <a:gd name="connsiteX8" fmla="*/ 0 w 1109996"/>
                <a:gd name="connsiteY8" fmla="*/ 854014 h 995044"/>
                <a:gd name="connsiteX9" fmla="*/ 362309 w 1109996"/>
                <a:gd name="connsiteY9" fmla="*/ 966157 h 995044"/>
                <a:gd name="connsiteX10" fmla="*/ 884927 w 1109996"/>
                <a:gd name="connsiteY10" fmla="*/ 984895 h 995044"/>
                <a:gd name="connsiteX11" fmla="*/ 986692 w 1109996"/>
                <a:gd name="connsiteY11" fmla="*/ 825484 h 995044"/>
                <a:gd name="connsiteX0" fmla="*/ 986692 w 1109996"/>
                <a:gd name="connsiteY0" fmla="*/ 825484 h 988698"/>
                <a:gd name="connsiteX1" fmla="*/ 1027442 w 1109996"/>
                <a:gd name="connsiteY1" fmla="*/ 638668 h 988698"/>
                <a:gd name="connsiteX2" fmla="*/ 1055972 w 1109996"/>
                <a:gd name="connsiteY2" fmla="*/ 407507 h 988698"/>
                <a:gd name="connsiteX3" fmla="*/ 1053006 w 1109996"/>
                <a:gd name="connsiteY3" fmla="*/ 182321 h 988698"/>
                <a:gd name="connsiteX4" fmla="*/ 974785 w 1109996"/>
                <a:gd name="connsiteY4" fmla="*/ 172527 h 988698"/>
                <a:gd name="connsiteX5" fmla="*/ 491706 w 1109996"/>
                <a:gd name="connsiteY5" fmla="*/ 181154 h 988698"/>
                <a:gd name="connsiteX6" fmla="*/ 595223 w 1109996"/>
                <a:gd name="connsiteY6" fmla="*/ 0 h 988698"/>
                <a:gd name="connsiteX7" fmla="*/ 0 w 1109996"/>
                <a:gd name="connsiteY7" fmla="*/ 267418 h 988698"/>
                <a:gd name="connsiteX8" fmla="*/ 0 w 1109996"/>
                <a:gd name="connsiteY8" fmla="*/ 854014 h 988698"/>
                <a:gd name="connsiteX9" fmla="*/ 362309 w 1109996"/>
                <a:gd name="connsiteY9" fmla="*/ 966157 h 988698"/>
                <a:gd name="connsiteX10" fmla="*/ 884927 w 1109996"/>
                <a:gd name="connsiteY10" fmla="*/ 984895 h 988698"/>
                <a:gd name="connsiteX11" fmla="*/ 986692 w 1109996"/>
                <a:gd name="connsiteY11" fmla="*/ 825484 h 988698"/>
                <a:gd name="connsiteX0" fmla="*/ 986692 w 1109996"/>
                <a:gd name="connsiteY0" fmla="*/ 825484 h 988698"/>
                <a:gd name="connsiteX1" fmla="*/ 1027442 w 1109996"/>
                <a:gd name="connsiteY1" fmla="*/ 638668 h 988698"/>
                <a:gd name="connsiteX2" fmla="*/ 1055972 w 1109996"/>
                <a:gd name="connsiteY2" fmla="*/ 407507 h 988698"/>
                <a:gd name="connsiteX3" fmla="*/ 1053006 w 1109996"/>
                <a:gd name="connsiteY3" fmla="*/ 182321 h 988698"/>
                <a:gd name="connsiteX4" fmla="*/ 974785 w 1109996"/>
                <a:gd name="connsiteY4" fmla="*/ 172527 h 988698"/>
                <a:gd name="connsiteX5" fmla="*/ 491706 w 1109996"/>
                <a:gd name="connsiteY5" fmla="*/ 181154 h 988698"/>
                <a:gd name="connsiteX6" fmla="*/ 595223 w 1109996"/>
                <a:gd name="connsiteY6" fmla="*/ 0 h 988698"/>
                <a:gd name="connsiteX7" fmla="*/ 0 w 1109996"/>
                <a:gd name="connsiteY7" fmla="*/ 267418 h 988698"/>
                <a:gd name="connsiteX8" fmla="*/ 0 w 1109996"/>
                <a:gd name="connsiteY8" fmla="*/ 854014 h 988698"/>
                <a:gd name="connsiteX9" fmla="*/ 362309 w 1109996"/>
                <a:gd name="connsiteY9" fmla="*/ 966157 h 988698"/>
                <a:gd name="connsiteX10" fmla="*/ 884927 w 1109996"/>
                <a:gd name="connsiteY10" fmla="*/ 984895 h 988698"/>
                <a:gd name="connsiteX11" fmla="*/ 986692 w 1109996"/>
                <a:gd name="connsiteY11" fmla="*/ 825484 h 988698"/>
                <a:gd name="connsiteX0" fmla="*/ 986692 w 1109996"/>
                <a:gd name="connsiteY0" fmla="*/ 782271 h 945485"/>
                <a:gd name="connsiteX1" fmla="*/ 1027442 w 1109996"/>
                <a:gd name="connsiteY1" fmla="*/ 595455 h 945485"/>
                <a:gd name="connsiteX2" fmla="*/ 1055972 w 1109996"/>
                <a:gd name="connsiteY2" fmla="*/ 364294 h 945485"/>
                <a:gd name="connsiteX3" fmla="*/ 1053006 w 1109996"/>
                <a:gd name="connsiteY3" fmla="*/ 139108 h 945485"/>
                <a:gd name="connsiteX4" fmla="*/ 974785 w 1109996"/>
                <a:gd name="connsiteY4" fmla="*/ 129314 h 945485"/>
                <a:gd name="connsiteX5" fmla="*/ 491706 w 1109996"/>
                <a:gd name="connsiteY5" fmla="*/ 137941 h 945485"/>
                <a:gd name="connsiteX6" fmla="*/ 559527 w 1109996"/>
                <a:gd name="connsiteY6" fmla="*/ 0 h 945485"/>
                <a:gd name="connsiteX7" fmla="*/ 0 w 1109996"/>
                <a:gd name="connsiteY7" fmla="*/ 224205 h 945485"/>
                <a:gd name="connsiteX8" fmla="*/ 0 w 1109996"/>
                <a:gd name="connsiteY8" fmla="*/ 810801 h 945485"/>
                <a:gd name="connsiteX9" fmla="*/ 362309 w 1109996"/>
                <a:gd name="connsiteY9" fmla="*/ 922944 h 945485"/>
                <a:gd name="connsiteX10" fmla="*/ 884927 w 1109996"/>
                <a:gd name="connsiteY10" fmla="*/ 941682 h 945485"/>
                <a:gd name="connsiteX11" fmla="*/ 986692 w 1109996"/>
                <a:gd name="connsiteY11" fmla="*/ 782271 h 945485"/>
                <a:gd name="connsiteX0" fmla="*/ 986692 w 1109996"/>
                <a:gd name="connsiteY0" fmla="*/ 782271 h 945485"/>
                <a:gd name="connsiteX1" fmla="*/ 1027442 w 1109996"/>
                <a:gd name="connsiteY1" fmla="*/ 595455 h 945485"/>
                <a:gd name="connsiteX2" fmla="*/ 1055972 w 1109996"/>
                <a:gd name="connsiteY2" fmla="*/ 364294 h 945485"/>
                <a:gd name="connsiteX3" fmla="*/ 1053006 w 1109996"/>
                <a:gd name="connsiteY3" fmla="*/ 139108 h 945485"/>
                <a:gd name="connsiteX4" fmla="*/ 974785 w 1109996"/>
                <a:gd name="connsiteY4" fmla="*/ 129314 h 945485"/>
                <a:gd name="connsiteX5" fmla="*/ 570238 w 1109996"/>
                <a:gd name="connsiteY5" fmla="*/ 125595 h 945485"/>
                <a:gd name="connsiteX6" fmla="*/ 559527 w 1109996"/>
                <a:gd name="connsiteY6" fmla="*/ 0 h 945485"/>
                <a:gd name="connsiteX7" fmla="*/ 0 w 1109996"/>
                <a:gd name="connsiteY7" fmla="*/ 224205 h 945485"/>
                <a:gd name="connsiteX8" fmla="*/ 0 w 1109996"/>
                <a:gd name="connsiteY8" fmla="*/ 810801 h 945485"/>
                <a:gd name="connsiteX9" fmla="*/ 362309 w 1109996"/>
                <a:gd name="connsiteY9" fmla="*/ 922944 h 945485"/>
                <a:gd name="connsiteX10" fmla="*/ 884927 w 1109996"/>
                <a:gd name="connsiteY10" fmla="*/ 941682 h 945485"/>
                <a:gd name="connsiteX11" fmla="*/ 986692 w 1109996"/>
                <a:gd name="connsiteY11" fmla="*/ 782271 h 945485"/>
                <a:gd name="connsiteX0" fmla="*/ 986692 w 1109996"/>
                <a:gd name="connsiteY0" fmla="*/ 782271 h 945485"/>
                <a:gd name="connsiteX1" fmla="*/ 1027442 w 1109996"/>
                <a:gd name="connsiteY1" fmla="*/ 595455 h 945485"/>
                <a:gd name="connsiteX2" fmla="*/ 1055972 w 1109996"/>
                <a:gd name="connsiteY2" fmla="*/ 364294 h 945485"/>
                <a:gd name="connsiteX3" fmla="*/ 1053006 w 1109996"/>
                <a:gd name="connsiteY3" fmla="*/ 139108 h 945485"/>
                <a:gd name="connsiteX4" fmla="*/ 974785 w 1109996"/>
                <a:gd name="connsiteY4" fmla="*/ 129314 h 945485"/>
                <a:gd name="connsiteX5" fmla="*/ 570238 w 1109996"/>
                <a:gd name="connsiteY5" fmla="*/ 125595 h 945485"/>
                <a:gd name="connsiteX6" fmla="*/ 559527 w 1109996"/>
                <a:gd name="connsiteY6" fmla="*/ 0 h 945485"/>
                <a:gd name="connsiteX7" fmla="*/ 0 w 1109996"/>
                <a:gd name="connsiteY7" fmla="*/ 224205 h 945485"/>
                <a:gd name="connsiteX8" fmla="*/ 0 w 1109996"/>
                <a:gd name="connsiteY8" fmla="*/ 810801 h 945485"/>
                <a:gd name="connsiteX9" fmla="*/ 362309 w 1109996"/>
                <a:gd name="connsiteY9" fmla="*/ 922944 h 945485"/>
                <a:gd name="connsiteX10" fmla="*/ 884927 w 1109996"/>
                <a:gd name="connsiteY10" fmla="*/ 941682 h 945485"/>
                <a:gd name="connsiteX11" fmla="*/ 986692 w 1109996"/>
                <a:gd name="connsiteY11" fmla="*/ 782271 h 945485"/>
                <a:gd name="connsiteX0" fmla="*/ 986692 w 1109996"/>
                <a:gd name="connsiteY0" fmla="*/ 782271 h 945485"/>
                <a:gd name="connsiteX1" fmla="*/ 1027442 w 1109996"/>
                <a:gd name="connsiteY1" fmla="*/ 595455 h 945485"/>
                <a:gd name="connsiteX2" fmla="*/ 1055972 w 1109996"/>
                <a:gd name="connsiteY2" fmla="*/ 364294 h 945485"/>
                <a:gd name="connsiteX3" fmla="*/ 1053006 w 1109996"/>
                <a:gd name="connsiteY3" fmla="*/ 139108 h 945485"/>
                <a:gd name="connsiteX4" fmla="*/ 974785 w 1109996"/>
                <a:gd name="connsiteY4" fmla="*/ 129314 h 945485"/>
                <a:gd name="connsiteX5" fmla="*/ 570238 w 1109996"/>
                <a:gd name="connsiteY5" fmla="*/ 125595 h 945485"/>
                <a:gd name="connsiteX6" fmla="*/ 559527 w 1109996"/>
                <a:gd name="connsiteY6" fmla="*/ 0 h 945485"/>
                <a:gd name="connsiteX7" fmla="*/ 0 w 1109996"/>
                <a:gd name="connsiteY7" fmla="*/ 224205 h 945485"/>
                <a:gd name="connsiteX8" fmla="*/ 0 w 1109996"/>
                <a:gd name="connsiteY8" fmla="*/ 810801 h 945485"/>
                <a:gd name="connsiteX9" fmla="*/ 362309 w 1109996"/>
                <a:gd name="connsiteY9" fmla="*/ 922944 h 945485"/>
                <a:gd name="connsiteX10" fmla="*/ 884927 w 1109996"/>
                <a:gd name="connsiteY10" fmla="*/ 941682 h 945485"/>
                <a:gd name="connsiteX11" fmla="*/ 986692 w 1109996"/>
                <a:gd name="connsiteY11" fmla="*/ 782271 h 945485"/>
                <a:gd name="connsiteX0" fmla="*/ 986692 w 1109996"/>
                <a:gd name="connsiteY0" fmla="*/ 782271 h 945485"/>
                <a:gd name="connsiteX1" fmla="*/ 1027442 w 1109996"/>
                <a:gd name="connsiteY1" fmla="*/ 595455 h 945485"/>
                <a:gd name="connsiteX2" fmla="*/ 1055972 w 1109996"/>
                <a:gd name="connsiteY2" fmla="*/ 364294 h 945485"/>
                <a:gd name="connsiteX3" fmla="*/ 1053006 w 1109996"/>
                <a:gd name="connsiteY3" fmla="*/ 139108 h 945485"/>
                <a:gd name="connsiteX4" fmla="*/ 974785 w 1109996"/>
                <a:gd name="connsiteY4" fmla="*/ 129314 h 945485"/>
                <a:gd name="connsiteX5" fmla="*/ 570238 w 1109996"/>
                <a:gd name="connsiteY5" fmla="*/ 125595 h 945485"/>
                <a:gd name="connsiteX6" fmla="*/ 559527 w 1109996"/>
                <a:gd name="connsiteY6" fmla="*/ 0 h 945485"/>
                <a:gd name="connsiteX7" fmla="*/ 0 w 1109996"/>
                <a:gd name="connsiteY7" fmla="*/ 224205 h 945485"/>
                <a:gd name="connsiteX8" fmla="*/ 0 w 1109996"/>
                <a:gd name="connsiteY8" fmla="*/ 810801 h 945485"/>
                <a:gd name="connsiteX9" fmla="*/ 362309 w 1109996"/>
                <a:gd name="connsiteY9" fmla="*/ 922944 h 945485"/>
                <a:gd name="connsiteX10" fmla="*/ 884927 w 1109996"/>
                <a:gd name="connsiteY10" fmla="*/ 941682 h 945485"/>
                <a:gd name="connsiteX11" fmla="*/ 986692 w 1109996"/>
                <a:gd name="connsiteY11" fmla="*/ 782271 h 945485"/>
                <a:gd name="connsiteX0" fmla="*/ 986692 w 1109996"/>
                <a:gd name="connsiteY0" fmla="*/ 782271 h 945485"/>
                <a:gd name="connsiteX1" fmla="*/ 1027442 w 1109996"/>
                <a:gd name="connsiteY1" fmla="*/ 595455 h 945485"/>
                <a:gd name="connsiteX2" fmla="*/ 1055972 w 1109996"/>
                <a:gd name="connsiteY2" fmla="*/ 364294 h 945485"/>
                <a:gd name="connsiteX3" fmla="*/ 1053006 w 1109996"/>
                <a:gd name="connsiteY3" fmla="*/ 139108 h 945485"/>
                <a:gd name="connsiteX4" fmla="*/ 974785 w 1109996"/>
                <a:gd name="connsiteY4" fmla="*/ 129314 h 945485"/>
                <a:gd name="connsiteX5" fmla="*/ 570238 w 1109996"/>
                <a:gd name="connsiteY5" fmla="*/ 125595 h 945485"/>
                <a:gd name="connsiteX6" fmla="*/ 559527 w 1109996"/>
                <a:gd name="connsiteY6" fmla="*/ 0 h 945485"/>
                <a:gd name="connsiteX7" fmla="*/ 0 w 1109996"/>
                <a:gd name="connsiteY7" fmla="*/ 224205 h 945485"/>
                <a:gd name="connsiteX8" fmla="*/ 0 w 1109996"/>
                <a:gd name="connsiteY8" fmla="*/ 810801 h 945485"/>
                <a:gd name="connsiteX9" fmla="*/ 362309 w 1109996"/>
                <a:gd name="connsiteY9" fmla="*/ 922944 h 945485"/>
                <a:gd name="connsiteX10" fmla="*/ 884927 w 1109996"/>
                <a:gd name="connsiteY10" fmla="*/ 941682 h 945485"/>
                <a:gd name="connsiteX11" fmla="*/ 986692 w 1109996"/>
                <a:gd name="connsiteY11" fmla="*/ 782271 h 945485"/>
                <a:gd name="connsiteX0" fmla="*/ 986692 w 1109996"/>
                <a:gd name="connsiteY0" fmla="*/ 782271 h 945485"/>
                <a:gd name="connsiteX1" fmla="*/ 1027442 w 1109996"/>
                <a:gd name="connsiteY1" fmla="*/ 595455 h 945485"/>
                <a:gd name="connsiteX2" fmla="*/ 1055972 w 1109996"/>
                <a:gd name="connsiteY2" fmla="*/ 364294 h 945485"/>
                <a:gd name="connsiteX3" fmla="*/ 1053006 w 1109996"/>
                <a:gd name="connsiteY3" fmla="*/ 139108 h 945485"/>
                <a:gd name="connsiteX4" fmla="*/ 974785 w 1109996"/>
                <a:gd name="connsiteY4" fmla="*/ 129314 h 945485"/>
                <a:gd name="connsiteX5" fmla="*/ 570238 w 1109996"/>
                <a:gd name="connsiteY5" fmla="*/ 125595 h 945485"/>
                <a:gd name="connsiteX6" fmla="*/ 559527 w 1109996"/>
                <a:gd name="connsiteY6" fmla="*/ 0 h 945485"/>
                <a:gd name="connsiteX7" fmla="*/ 0 w 1109996"/>
                <a:gd name="connsiteY7" fmla="*/ 224205 h 945485"/>
                <a:gd name="connsiteX8" fmla="*/ 0 w 1109996"/>
                <a:gd name="connsiteY8" fmla="*/ 810801 h 945485"/>
                <a:gd name="connsiteX9" fmla="*/ 362309 w 1109996"/>
                <a:gd name="connsiteY9" fmla="*/ 922944 h 945485"/>
                <a:gd name="connsiteX10" fmla="*/ 884927 w 1109996"/>
                <a:gd name="connsiteY10" fmla="*/ 941682 h 945485"/>
                <a:gd name="connsiteX11" fmla="*/ 986692 w 1109996"/>
                <a:gd name="connsiteY11" fmla="*/ 782271 h 945485"/>
                <a:gd name="connsiteX0" fmla="*/ 986692 w 1109996"/>
                <a:gd name="connsiteY0" fmla="*/ 779541 h 942755"/>
                <a:gd name="connsiteX1" fmla="*/ 1027442 w 1109996"/>
                <a:gd name="connsiteY1" fmla="*/ 592725 h 942755"/>
                <a:gd name="connsiteX2" fmla="*/ 1055972 w 1109996"/>
                <a:gd name="connsiteY2" fmla="*/ 361564 h 942755"/>
                <a:gd name="connsiteX3" fmla="*/ 1053006 w 1109996"/>
                <a:gd name="connsiteY3" fmla="*/ 136378 h 942755"/>
                <a:gd name="connsiteX4" fmla="*/ 974785 w 1109996"/>
                <a:gd name="connsiteY4" fmla="*/ 126584 h 942755"/>
                <a:gd name="connsiteX5" fmla="*/ 570238 w 1109996"/>
                <a:gd name="connsiteY5" fmla="*/ 122865 h 942755"/>
                <a:gd name="connsiteX6" fmla="*/ 543741 w 1109996"/>
                <a:gd name="connsiteY6" fmla="*/ 0 h 942755"/>
                <a:gd name="connsiteX7" fmla="*/ 0 w 1109996"/>
                <a:gd name="connsiteY7" fmla="*/ 221475 h 942755"/>
                <a:gd name="connsiteX8" fmla="*/ 0 w 1109996"/>
                <a:gd name="connsiteY8" fmla="*/ 808071 h 942755"/>
                <a:gd name="connsiteX9" fmla="*/ 362309 w 1109996"/>
                <a:gd name="connsiteY9" fmla="*/ 920214 h 942755"/>
                <a:gd name="connsiteX10" fmla="*/ 884927 w 1109996"/>
                <a:gd name="connsiteY10" fmla="*/ 938952 h 942755"/>
                <a:gd name="connsiteX11" fmla="*/ 986692 w 1109996"/>
                <a:gd name="connsiteY11" fmla="*/ 779541 h 942755"/>
                <a:gd name="connsiteX0" fmla="*/ 986692 w 1109996"/>
                <a:gd name="connsiteY0" fmla="*/ 779541 h 942755"/>
                <a:gd name="connsiteX1" fmla="*/ 1027442 w 1109996"/>
                <a:gd name="connsiteY1" fmla="*/ 592725 h 942755"/>
                <a:gd name="connsiteX2" fmla="*/ 1055972 w 1109996"/>
                <a:gd name="connsiteY2" fmla="*/ 361564 h 942755"/>
                <a:gd name="connsiteX3" fmla="*/ 1053006 w 1109996"/>
                <a:gd name="connsiteY3" fmla="*/ 136378 h 942755"/>
                <a:gd name="connsiteX4" fmla="*/ 974785 w 1109996"/>
                <a:gd name="connsiteY4" fmla="*/ 126584 h 942755"/>
                <a:gd name="connsiteX5" fmla="*/ 570238 w 1109996"/>
                <a:gd name="connsiteY5" fmla="*/ 122865 h 942755"/>
                <a:gd name="connsiteX6" fmla="*/ 543741 w 1109996"/>
                <a:gd name="connsiteY6" fmla="*/ 0 h 942755"/>
                <a:gd name="connsiteX7" fmla="*/ 0 w 1109996"/>
                <a:gd name="connsiteY7" fmla="*/ 221475 h 942755"/>
                <a:gd name="connsiteX8" fmla="*/ 0 w 1109996"/>
                <a:gd name="connsiteY8" fmla="*/ 808071 h 942755"/>
                <a:gd name="connsiteX9" fmla="*/ 362309 w 1109996"/>
                <a:gd name="connsiteY9" fmla="*/ 920214 h 942755"/>
                <a:gd name="connsiteX10" fmla="*/ 884927 w 1109996"/>
                <a:gd name="connsiteY10" fmla="*/ 938952 h 942755"/>
                <a:gd name="connsiteX11" fmla="*/ 986692 w 1109996"/>
                <a:gd name="connsiteY11" fmla="*/ 779541 h 942755"/>
                <a:gd name="connsiteX0" fmla="*/ 986692 w 1109996"/>
                <a:gd name="connsiteY0" fmla="*/ 779541 h 942755"/>
                <a:gd name="connsiteX1" fmla="*/ 1027442 w 1109996"/>
                <a:gd name="connsiteY1" fmla="*/ 592725 h 942755"/>
                <a:gd name="connsiteX2" fmla="*/ 1055972 w 1109996"/>
                <a:gd name="connsiteY2" fmla="*/ 361564 h 942755"/>
                <a:gd name="connsiteX3" fmla="*/ 1053006 w 1109996"/>
                <a:gd name="connsiteY3" fmla="*/ 136378 h 942755"/>
                <a:gd name="connsiteX4" fmla="*/ 974785 w 1109996"/>
                <a:gd name="connsiteY4" fmla="*/ 126584 h 942755"/>
                <a:gd name="connsiteX5" fmla="*/ 570238 w 1109996"/>
                <a:gd name="connsiteY5" fmla="*/ 122865 h 942755"/>
                <a:gd name="connsiteX6" fmla="*/ 543741 w 1109996"/>
                <a:gd name="connsiteY6" fmla="*/ 0 h 942755"/>
                <a:gd name="connsiteX7" fmla="*/ 0 w 1109996"/>
                <a:gd name="connsiteY7" fmla="*/ 221475 h 942755"/>
                <a:gd name="connsiteX8" fmla="*/ 0 w 1109996"/>
                <a:gd name="connsiteY8" fmla="*/ 808071 h 942755"/>
                <a:gd name="connsiteX9" fmla="*/ 362309 w 1109996"/>
                <a:gd name="connsiteY9" fmla="*/ 920214 h 942755"/>
                <a:gd name="connsiteX10" fmla="*/ 884927 w 1109996"/>
                <a:gd name="connsiteY10" fmla="*/ 938952 h 942755"/>
                <a:gd name="connsiteX11" fmla="*/ 986692 w 1109996"/>
                <a:gd name="connsiteY11" fmla="*/ 779541 h 942755"/>
                <a:gd name="connsiteX0" fmla="*/ 986692 w 1109996"/>
                <a:gd name="connsiteY0" fmla="*/ 779541 h 942755"/>
                <a:gd name="connsiteX1" fmla="*/ 1027442 w 1109996"/>
                <a:gd name="connsiteY1" fmla="*/ 592725 h 942755"/>
                <a:gd name="connsiteX2" fmla="*/ 1055972 w 1109996"/>
                <a:gd name="connsiteY2" fmla="*/ 361564 h 942755"/>
                <a:gd name="connsiteX3" fmla="*/ 1053006 w 1109996"/>
                <a:gd name="connsiteY3" fmla="*/ 136378 h 942755"/>
                <a:gd name="connsiteX4" fmla="*/ 974785 w 1109996"/>
                <a:gd name="connsiteY4" fmla="*/ 126584 h 942755"/>
                <a:gd name="connsiteX5" fmla="*/ 570238 w 1109996"/>
                <a:gd name="connsiteY5" fmla="*/ 122865 h 942755"/>
                <a:gd name="connsiteX6" fmla="*/ 540584 w 1109996"/>
                <a:gd name="connsiteY6" fmla="*/ 0 h 942755"/>
                <a:gd name="connsiteX7" fmla="*/ 0 w 1109996"/>
                <a:gd name="connsiteY7" fmla="*/ 221475 h 942755"/>
                <a:gd name="connsiteX8" fmla="*/ 0 w 1109996"/>
                <a:gd name="connsiteY8" fmla="*/ 808071 h 942755"/>
                <a:gd name="connsiteX9" fmla="*/ 362309 w 1109996"/>
                <a:gd name="connsiteY9" fmla="*/ 920214 h 942755"/>
                <a:gd name="connsiteX10" fmla="*/ 884927 w 1109996"/>
                <a:gd name="connsiteY10" fmla="*/ 938952 h 942755"/>
                <a:gd name="connsiteX11" fmla="*/ 986692 w 1109996"/>
                <a:gd name="connsiteY11" fmla="*/ 779541 h 942755"/>
                <a:gd name="connsiteX0" fmla="*/ 986692 w 1109996"/>
                <a:gd name="connsiteY0" fmla="*/ 779541 h 942755"/>
                <a:gd name="connsiteX1" fmla="*/ 1027442 w 1109996"/>
                <a:gd name="connsiteY1" fmla="*/ 592725 h 942755"/>
                <a:gd name="connsiteX2" fmla="*/ 1055972 w 1109996"/>
                <a:gd name="connsiteY2" fmla="*/ 361564 h 942755"/>
                <a:gd name="connsiteX3" fmla="*/ 1053006 w 1109996"/>
                <a:gd name="connsiteY3" fmla="*/ 136378 h 942755"/>
                <a:gd name="connsiteX4" fmla="*/ 974785 w 1109996"/>
                <a:gd name="connsiteY4" fmla="*/ 126584 h 942755"/>
                <a:gd name="connsiteX5" fmla="*/ 570238 w 1109996"/>
                <a:gd name="connsiteY5" fmla="*/ 122865 h 942755"/>
                <a:gd name="connsiteX6" fmla="*/ 540584 w 1109996"/>
                <a:gd name="connsiteY6" fmla="*/ 0 h 942755"/>
                <a:gd name="connsiteX7" fmla="*/ 0 w 1109996"/>
                <a:gd name="connsiteY7" fmla="*/ 221475 h 942755"/>
                <a:gd name="connsiteX8" fmla="*/ 0 w 1109996"/>
                <a:gd name="connsiteY8" fmla="*/ 808071 h 942755"/>
                <a:gd name="connsiteX9" fmla="*/ 362309 w 1109996"/>
                <a:gd name="connsiteY9" fmla="*/ 920214 h 942755"/>
                <a:gd name="connsiteX10" fmla="*/ 884927 w 1109996"/>
                <a:gd name="connsiteY10" fmla="*/ 938952 h 942755"/>
                <a:gd name="connsiteX11" fmla="*/ 986692 w 1109996"/>
                <a:gd name="connsiteY11" fmla="*/ 779541 h 94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996" h="942755">
                  <a:moveTo>
                    <a:pt x="986692" y="779541"/>
                  </a:moveTo>
                  <a:cubicBezTo>
                    <a:pt x="1020437" y="749688"/>
                    <a:pt x="1117840" y="705004"/>
                    <a:pt x="1027442" y="592725"/>
                  </a:cubicBezTo>
                  <a:cubicBezTo>
                    <a:pt x="1094896" y="559327"/>
                    <a:pt x="1129012" y="425918"/>
                    <a:pt x="1055972" y="361564"/>
                  </a:cubicBezTo>
                  <a:cubicBezTo>
                    <a:pt x="1119277" y="300790"/>
                    <a:pt x="1137338" y="211439"/>
                    <a:pt x="1053006" y="136378"/>
                  </a:cubicBezTo>
                  <a:cubicBezTo>
                    <a:pt x="1003120" y="125969"/>
                    <a:pt x="1000859" y="129849"/>
                    <a:pt x="974785" y="126584"/>
                  </a:cubicBezTo>
                  <a:cubicBezTo>
                    <a:pt x="855720" y="122614"/>
                    <a:pt x="705087" y="124105"/>
                    <a:pt x="570238" y="122865"/>
                  </a:cubicBezTo>
                  <a:cubicBezTo>
                    <a:pt x="566862" y="73399"/>
                    <a:pt x="578688" y="74034"/>
                    <a:pt x="540584" y="0"/>
                  </a:cubicBezTo>
                  <a:cubicBezTo>
                    <a:pt x="221406" y="48883"/>
                    <a:pt x="181155" y="129460"/>
                    <a:pt x="0" y="221475"/>
                  </a:cubicBezTo>
                  <a:lnTo>
                    <a:pt x="0" y="808071"/>
                  </a:lnTo>
                  <a:cubicBezTo>
                    <a:pt x="69011" y="810946"/>
                    <a:pt x="189780" y="900086"/>
                    <a:pt x="362309" y="920214"/>
                  </a:cubicBezTo>
                  <a:cubicBezTo>
                    <a:pt x="516544" y="944012"/>
                    <a:pt x="753082" y="946522"/>
                    <a:pt x="884927" y="938952"/>
                  </a:cubicBezTo>
                  <a:cubicBezTo>
                    <a:pt x="1065985" y="934556"/>
                    <a:pt x="1049459" y="820975"/>
                    <a:pt x="986692" y="77954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0D3EB5-6D19-4AA7-97B2-CE2D0301C757}"/>
                </a:ext>
              </a:extLst>
            </p:cNvPr>
            <p:cNvSpPr/>
            <p:nvPr/>
          </p:nvSpPr>
          <p:spPr>
            <a:xfrm>
              <a:off x="2181528" y="3533421"/>
              <a:ext cx="1072717" cy="631267"/>
            </a:xfrm>
            <a:prstGeom prst="rect">
              <a:avLst/>
            </a:prstGeom>
            <a:solidFill>
              <a:srgbClr val="1277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92E80B-8CB0-4CD9-9CC3-EBCCCCD5C82D}"/>
                </a:ext>
              </a:extLst>
            </p:cNvPr>
            <p:cNvSpPr/>
            <p:nvPr/>
          </p:nvSpPr>
          <p:spPr>
            <a:xfrm>
              <a:off x="3254243" y="3562478"/>
              <a:ext cx="246361" cy="504000"/>
            </a:xfrm>
            <a:prstGeom prst="rect">
              <a:avLst/>
            </a:prstGeom>
            <a:solidFill>
              <a:srgbClr val="1277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90165A2-C510-433E-A97B-5EC3499981D7}"/>
                </a:ext>
              </a:extLst>
            </p:cNvPr>
            <p:cNvSpPr/>
            <p:nvPr/>
          </p:nvSpPr>
          <p:spPr>
            <a:xfrm>
              <a:off x="3314041" y="3928164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30" name="Elemento grafico 29" descr="Attrezzi da minatore">
            <a:extLst>
              <a:ext uri="{FF2B5EF4-FFF2-40B4-BE49-F238E27FC236}">
                <a16:creationId xmlns:a16="http://schemas.microsoft.com/office/drawing/2014/main" id="{A2A7EDDC-DB07-8B49-B198-7C60A98F0D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6413" y="3491853"/>
            <a:ext cx="443793" cy="443793"/>
          </a:xfrm>
          <a:prstGeom prst="rect">
            <a:avLst/>
          </a:prstGeom>
        </p:spPr>
      </p:pic>
      <p:pic>
        <p:nvPicPr>
          <p:cNvPr id="31" name="Elemento grafico 30" descr="Monete">
            <a:extLst>
              <a:ext uri="{FF2B5EF4-FFF2-40B4-BE49-F238E27FC236}">
                <a16:creationId xmlns:a16="http://schemas.microsoft.com/office/drawing/2014/main" id="{F80678C9-A8B5-8C48-ABE2-60B0E396DB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57438" y="1467037"/>
            <a:ext cx="509713" cy="509713"/>
          </a:xfrm>
          <a:prstGeom prst="rect">
            <a:avLst/>
          </a:prstGeom>
        </p:spPr>
      </p:pic>
      <p:sp>
        <p:nvSpPr>
          <p:cNvPr id="43" name="Oval 19">
            <a:extLst>
              <a:ext uri="{FF2B5EF4-FFF2-40B4-BE49-F238E27FC236}">
                <a16:creationId xmlns:a16="http://schemas.microsoft.com/office/drawing/2014/main" id="{AB912617-453B-4254-90C8-A7AF240D2342}"/>
              </a:ext>
            </a:extLst>
          </p:cNvPr>
          <p:cNvSpPr>
            <a:spLocks noChangeAspect="1"/>
          </p:cNvSpPr>
          <p:nvPr/>
        </p:nvSpPr>
        <p:spPr>
          <a:xfrm>
            <a:off x="5194253" y="167566"/>
            <a:ext cx="1802618" cy="1748344"/>
          </a:xfrm>
          <a:prstGeom prst="ellipse">
            <a:avLst/>
          </a:prstGeom>
          <a:noFill/>
          <a:ln w="38100">
            <a:solidFill>
              <a:srgbClr val="5EBE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5EBEE4"/>
              </a:solidFill>
            </a:endParaRPr>
          </a:p>
        </p:txBody>
      </p:sp>
      <p:pic>
        <p:nvPicPr>
          <p:cNvPr id="34" name="Elemento grafico 33" descr="Monete">
            <a:extLst>
              <a:ext uri="{FF2B5EF4-FFF2-40B4-BE49-F238E27FC236}">
                <a16:creationId xmlns:a16="http://schemas.microsoft.com/office/drawing/2014/main" id="{815D6D16-4E58-8E40-854C-AD8A9C7564A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05176" y="492065"/>
            <a:ext cx="1163017" cy="1163017"/>
          </a:xfrm>
          <a:prstGeom prst="rect">
            <a:avLst/>
          </a:prstGeom>
        </p:spPr>
      </p:pic>
      <p:pic>
        <p:nvPicPr>
          <p:cNvPr id="36" name="Elemento grafico 35" descr="Monete">
            <a:extLst>
              <a:ext uri="{FF2B5EF4-FFF2-40B4-BE49-F238E27FC236}">
                <a16:creationId xmlns:a16="http://schemas.microsoft.com/office/drawing/2014/main" id="{E453460D-6105-4042-86CA-B235FFE97A3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52622" y="2393891"/>
            <a:ext cx="1284556" cy="128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837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063817-860E-4682-B91E-815215B9C8E1}"/>
              </a:ext>
            </a:extLst>
          </p:cNvPr>
          <p:cNvSpPr/>
          <p:nvPr/>
        </p:nvSpPr>
        <p:spPr>
          <a:xfrm>
            <a:off x="0" y="-4"/>
            <a:ext cx="3849699" cy="6858004"/>
          </a:xfrm>
          <a:prstGeom prst="rect">
            <a:avLst/>
          </a:prstGeom>
          <a:solidFill>
            <a:srgbClr val="5EBE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0" name="Oval 24">
            <a:extLst>
              <a:ext uri="{FF2B5EF4-FFF2-40B4-BE49-F238E27FC236}">
                <a16:creationId xmlns:a16="http://schemas.microsoft.com/office/drawing/2014/main" id="{3DE2A15C-4F3B-4B20-9C0D-BF2F32525BC8}"/>
              </a:ext>
            </a:extLst>
          </p:cNvPr>
          <p:cNvSpPr>
            <a:spLocks noChangeAspect="1"/>
          </p:cNvSpPr>
          <p:nvPr/>
        </p:nvSpPr>
        <p:spPr>
          <a:xfrm>
            <a:off x="1546480" y="1435414"/>
            <a:ext cx="731520" cy="73152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35" name="Elemento grafico 34" descr="Internet">
            <a:extLst>
              <a:ext uri="{FF2B5EF4-FFF2-40B4-BE49-F238E27FC236}">
                <a16:creationId xmlns:a16="http://schemas.microsoft.com/office/drawing/2014/main" id="{E2F6FDEC-A7D5-4DB5-AB6A-B74418D59E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5773" y="1526884"/>
            <a:ext cx="551955" cy="5519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2387D3-4DE7-40C7-84D2-0F1AF6F125A9}"/>
              </a:ext>
            </a:extLst>
          </p:cNvPr>
          <p:cNvSpPr/>
          <p:nvPr/>
        </p:nvSpPr>
        <p:spPr>
          <a:xfrm>
            <a:off x="8376000" y="0"/>
            <a:ext cx="3816000" cy="6858000"/>
          </a:xfrm>
          <a:prstGeom prst="rect">
            <a:avLst/>
          </a:prstGeom>
          <a:solidFill>
            <a:srgbClr val="1277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C1AFD4-2886-439A-B757-F3E7682A7694}"/>
              </a:ext>
            </a:extLst>
          </p:cNvPr>
          <p:cNvSpPr txBox="1"/>
          <p:nvPr/>
        </p:nvSpPr>
        <p:spPr>
          <a:xfrm>
            <a:off x="9106635" y="4378624"/>
            <a:ext cx="2614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5EBEE4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it-IT" altLang="ko-KR" sz="1600" b="1" dirty="0">
                <a:solidFill>
                  <a:srgbClr val="5EBEE4"/>
                </a:solidFill>
                <a:latin typeface="Century Schoolbook" panose="02040604050505020304" pitchFamily="18" charset="0"/>
                <a:cs typeface="Arial" pitchFamily="34" charset="0"/>
              </a:rPr>
              <a:t>Efficienza</a:t>
            </a:r>
            <a:endParaRPr lang="ko-KR" altLang="en-US" sz="1600" b="1" dirty="0">
              <a:solidFill>
                <a:srgbClr val="5EBEE4"/>
              </a:solidFill>
              <a:latin typeface="Century Schoolbook" panose="02040604050505020304" pitchFamily="18" charset="0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516685-A9AF-4CF8-AFED-1DCB98FE7E1D}"/>
              </a:ext>
            </a:extLst>
          </p:cNvPr>
          <p:cNvSpPr txBox="1"/>
          <p:nvPr/>
        </p:nvSpPr>
        <p:spPr>
          <a:xfrm>
            <a:off x="600076" y="2393891"/>
            <a:ext cx="2614978" cy="338554"/>
          </a:xfrm>
          <a:prstGeom prst="rect">
            <a:avLst/>
          </a:prstGeom>
          <a:ln>
            <a:solidFill>
              <a:srgbClr val="1277A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it-IT" altLang="ko-KR" sz="1600" b="1" dirty="0">
                <a:solidFill>
                  <a:srgbClr val="1277A6"/>
                </a:solidFill>
                <a:latin typeface="Century Schoolbook" panose="02040604050505020304" pitchFamily="18" charset="0"/>
                <a:cs typeface="Arial" pitchFamily="34" charset="0"/>
              </a:rPr>
              <a:t>Portabilità</a:t>
            </a: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F224A4F3-C069-4E82-AC89-75A2E97F2A71}"/>
              </a:ext>
            </a:extLst>
          </p:cNvPr>
          <p:cNvSpPr/>
          <p:nvPr/>
        </p:nvSpPr>
        <p:spPr>
          <a:xfrm>
            <a:off x="1" y="6530998"/>
            <a:ext cx="65130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rgbClr val="093B53"/>
                </a:solidFill>
                <a:latin typeface="Century Schoolbook" panose="02040604050505020304" pitchFamily="18" charset="0"/>
              </a:rPr>
              <a:t>Laurea Informatica - Progetto di Ingegneria del Software </a:t>
            </a:r>
            <a:r>
              <a:rPr lang="it-IT" sz="1400" dirty="0" err="1">
                <a:solidFill>
                  <a:srgbClr val="093B53"/>
                </a:solidFill>
                <a:latin typeface="Century Schoolbook" panose="02040604050505020304" pitchFamily="18" charset="0"/>
              </a:rPr>
              <a:t>a.a</a:t>
            </a:r>
            <a:r>
              <a:rPr lang="it-IT" sz="1400" dirty="0">
                <a:solidFill>
                  <a:srgbClr val="093B53"/>
                </a:solidFill>
                <a:latin typeface="Century Schoolbook" panose="02040604050505020304" pitchFamily="18" charset="0"/>
              </a:rPr>
              <a:t>. 2019/2020</a:t>
            </a:r>
          </a:p>
        </p:txBody>
      </p:sp>
      <p:sp>
        <p:nvSpPr>
          <p:cNvPr id="33" name="Titolo 3">
            <a:extLst>
              <a:ext uri="{FF2B5EF4-FFF2-40B4-BE49-F238E27FC236}">
                <a16:creationId xmlns:a16="http://schemas.microsoft.com/office/drawing/2014/main" id="{B12AE95E-7B72-45A0-A57C-BF7EC2912643}"/>
              </a:ext>
            </a:extLst>
          </p:cNvPr>
          <p:cNvSpPr txBox="1">
            <a:spLocks/>
          </p:cNvSpPr>
          <p:nvPr/>
        </p:nvSpPr>
        <p:spPr>
          <a:xfrm>
            <a:off x="11760591" y="6530997"/>
            <a:ext cx="431409" cy="437834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fld id="{EC81C760-7D3A-4D66-B8C6-36DF6EDED5BE}" type="slidenum">
              <a:rPr lang="it-IT" sz="1400" smtClean="0">
                <a:solidFill>
                  <a:srgbClr val="093B53"/>
                </a:solidFill>
                <a:latin typeface="Century Schoolbook" panose="02040604050505020304" pitchFamily="18" charset="0"/>
              </a:rPr>
              <a:pPr/>
              <a:t>33</a:t>
            </a:fld>
            <a:endParaRPr lang="it-IT" sz="1400" dirty="0">
              <a:solidFill>
                <a:srgbClr val="093B53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31" name="Oval 9">
            <a:extLst>
              <a:ext uri="{FF2B5EF4-FFF2-40B4-BE49-F238E27FC236}">
                <a16:creationId xmlns:a16="http://schemas.microsoft.com/office/drawing/2014/main" id="{03CE51F1-FBF7-431A-85C1-2ECA34B43733}"/>
              </a:ext>
            </a:extLst>
          </p:cNvPr>
          <p:cNvSpPr>
            <a:spLocks noChangeAspect="1"/>
          </p:cNvSpPr>
          <p:nvPr/>
        </p:nvSpPr>
        <p:spPr>
          <a:xfrm>
            <a:off x="10074492" y="3378202"/>
            <a:ext cx="731520" cy="73152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093B53"/>
              </a:solidFill>
            </a:endParaRP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A9458B65-BF16-4CF7-96A6-B0C819B3BBA1}"/>
              </a:ext>
            </a:extLst>
          </p:cNvPr>
          <p:cNvGrpSpPr/>
          <p:nvPr/>
        </p:nvGrpSpPr>
        <p:grpSpPr>
          <a:xfrm>
            <a:off x="5231375" y="309764"/>
            <a:ext cx="1755144" cy="1729944"/>
            <a:chOff x="5464752" y="948941"/>
            <a:chExt cx="731520" cy="731520"/>
          </a:xfrm>
        </p:grpSpPr>
        <p:sp>
          <p:nvSpPr>
            <p:cNvPr id="36" name="Oval 24">
              <a:extLst>
                <a:ext uri="{FF2B5EF4-FFF2-40B4-BE49-F238E27FC236}">
                  <a16:creationId xmlns:a16="http://schemas.microsoft.com/office/drawing/2014/main" id="{B0C39693-C14F-4329-9D71-ACA8F6EF2D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64752" y="948941"/>
              <a:ext cx="731520" cy="731520"/>
            </a:xfrm>
            <a:prstGeom prst="ellipse">
              <a:avLst/>
            </a:prstGeom>
            <a:noFill/>
            <a:ln w="38100">
              <a:solidFill>
                <a:srgbClr val="5EBE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pic>
          <p:nvPicPr>
            <p:cNvPr id="37" name="Elemento grafico 36" descr="Internet">
              <a:extLst>
                <a:ext uri="{FF2B5EF4-FFF2-40B4-BE49-F238E27FC236}">
                  <a16:creationId xmlns:a16="http://schemas.microsoft.com/office/drawing/2014/main" id="{161A60F3-A621-4865-96AF-6D9C3AA03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44703" y="1036031"/>
              <a:ext cx="551955" cy="551955"/>
            </a:xfrm>
            <a:prstGeom prst="rect">
              <a:avLst/>
            </a:prstGeom>
          </p:spPr>
        </p:pic>
      </p:grpSp>
      <p:pic>
        <p:nvPicPr>
          <p:cNvPr id="4" name="Elemento grafico 3" descr="Calendario mensile">
            <a:extLst>
              <a:ext uri="{FF2B5EF4-FFF2-40B4-BE49-F238E27FC236}">
                <a16:creationId xmlns:a16="http://schemas.microsoft.com/office/drawing/2014/main" id="{F4C26DB1-7612-4172-8091-3345D17DC27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393953">
            <a:off x="6378964" y="3634791"/>
            <a:ext cx="1375173" cy="1375173"/>
          </a:xfrm>
          <a:prstGeom prst="rect">
            <a:avLst/>
          </a:prstGeom>
        </p:spPr>
      </p:pic>
      <p:pic>
        <p:nvPicPr>
          <p:cNvPr id="8" name="Elemento grafico 7" descr="Crescita aziendale da destra a sinistra">
            <a:extLst>
              <a:ext uri="{FF2B5EF4-FFF2-40B4-BE49-F238E27FC236}">
                <a16:creationId xmlns:a16="http://schemas.microsoft.com/office/drawing/2014/main" id="{4B690B33-1C60-4C8F-8F19-B776088F941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4232446" y="1895503"/>
            <a:ext cx="2251961" cy="207625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79E2A07-6F9C-4917-BBC9-ECBA8FBE5B87}"/>
              </a:ext>
            </a:extLst>
          </p:cNvPr>
          <p:cNvGrpSpPr/>
          <p:nvPr/>
        </p:nvGrpSpPr>
        <p:grpSpPr>
          <a:xfrm>
            <a:off x="3197217" y="3480903"/>
            <a:ext cx="2928145" cy="735499"/>
            <a:chOff x="2499805" y="4719592"/>
            <a:chExt cx="2694742" cy="677103"/>
          </a:xfrm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B0980BFE-9FD4-40DC-9CE1-0A5B6EF9D046}"/>
                </a:ext>
              </a:extLst>
            </p:cNvPr>
            <p:cNvSpPr/>
            <p:nvPr/>
          </p:nvSpPr>
          <p:spPr>
            <a:xfrm flipH="1">
              <a:off x="3322830" y="4719592"/>
              <a:ext cx="1871717" cy="630148"/>
            </a:xfrm>
            <a:custGeom>
              <a:avLst/>
              <a:gdLst>
                <a:gd name="connsiteX0" fmla="*/ 5029200 w 5029200"/>
                <a:gd name="connsiteY0" fmla="*/ 666750 h 1752600"/>
                <a:gd name="connsiteX1" fmla="*/ 4848225 w 5029200"/>
                <a:gd name="connsiteY1" fmla="*/ 1752600 h 1752600"/>
                <a:gd name="connsiteX2" fmla="*/ 2238375 w 5029200"/>
                <a:gd name="connsiteY2" fmla="*/ 1219200 h 1752600"/>
                <a:gd name="connsiteX3" fmla="*/ 1914525 w 5029200"/>
                <a:gd name="connsiteY3" fmla="*/ 1085850 h 1752600"/>
                <a:gd name="connsiteX4" fmla="*/ 200025 w 5029200"/>
                <a:gd name="connsiteY4" fmla="*/ 723900 h 1752600"/>
                <a:gd name="connsiteX5" fmla="*/ 323850 w 5029200"/>
                <a:gd name="connsiteY5" fmla="*/ 533400 h 1752600"/>
                <a:gd name="connsiteX6" fmla="*/ 0 w 5029200"/>
                <a:gd name="connsiteY6" fmla="*/ 485775 h 1752600"/>
                <a:gd name="connsiteX7" fmla="*/ 590550 w 5029200"/>
                <a:gd name="connsiteY7" fmla="*/ 266700 h 1752600"/>
                <a:gd name="connsiteX8" fmla="*/ 1495425 w 5029200"/>
                <a:gd name="connsiteY8" fmla="*/ 504825 h 1752600"/>
                <a:gd name="connsiteX9" fmla="*/ 2257425 w 5029200"/>
                <a:gd name="connsiteY9" fmla="*/ 409575 h 1752600"/>
                <a:gd name="connsiteX10" fmla="*/ 2171700 w 5029200"/>
                <a:gd name="connsiteY10" fmla="*/ 409575 h 1752600"/>
                <a:gd name="connsiteX11" fmla="*/ 1476375 w 5029200"/>
                <a:gd name="connsiteY11" fmla="*/ 361950 h 1752600"/>
                <a:gd name="connsiteX12" fmla="*/ 1362075 w 5029200"/>
                <a:gd name="connsiteY12" fmla="*/ 85725 h 1752600"/>
                <a:gd name="connsiteX13" fmla="*/ 2333625 w 5029200"/>
                <a:gd name="connsiteY13" fmla="*/ 0 h 1752600"/>
                <a:gd name="connsiteX14" fmla="*/ 3724275 w 5029200"/>
                <a:gd name="connsiteY14" fmla="*/ 66675 h 1752600"/>
                <a:gd name="connsiteX15" fmla="*/ 5029200 w 5029200"/>
                <a:gd name="connsiteY15" fmla="*/ 666750 h 1752600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24275 w 5077377"/>
                <a:gd name="connsiteY14" fmla="*/ 66675 h 1763901"/>
                <a:gd name="connsiteX15" fmla="*/ 4973541 w 5077377"/>
                <a:gd name="connsiteY15" fmla="*/ 694580 h 1763901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24275 w 5077377"/>
                <a:gd name="connsiteY14" fmla="*/ 66675 h 1763901"/>
                <a:gd name="connsiteX15" fmla="*/ 4973541 w 5077377"/>
                <a:gd name="connsiteY15" fmla="*/ 694580 h 1763901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24275 w 5077377"/>
                <a:gd name="connsiteY14" fmla="*/ 66675 h 1763901"/>
                <a:gd name="connsiteX15" fmla="*/ 4973541 w 5077377"/>
                <a:gd name="connsiteY15" fmla="*/ 694580 h 1763901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00421 w 5077377"/>
                <a:gd name="connsiteY14" fmla="*/ 82578 h 1763901"/>
                <a:gd name="connsiteX15" fmla="*/ 4973541 w 5077377"/>
                <a:gd name="connsiteY15" fmla="*/ 694580 h 1763901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00421 w 5077377"/>
                <a:gd name="connsiteY14" fmla="*/ 82578 h 1763901"/>
                <a:gd name="connsiteX15" fmla="*/ 4973541 w 5077377"/>
                <a:gd name="connsiteY15" fmla="*/ 694580 h 1763901"/>
                <a:gd name="connsiteX0" fmla="*/ 4973541 w 5077377"/>
                <a:gd name="connsiteY0" fmla="*/ 775793 h 1845114"/>
                <a:gd name="connsiteX1" fmla="*/ 4848225 w 5077377"/>
                <a:gd name="connsiteY1" fmla="*/ 1833813 h 1845114"/>
                <a:gd name="connsiteX2" fmla="*/ 2238375 w 5077377"/>
                <a:gd name="connsiteY2" fmla="*/ 1300413 h 1845114"/>
                <a:gd name="connsiteX3" fmla="*/ 1914525 w 5077377"/>
                <a:gd name="connsiteY3" fmla="*/ 1167063 h 1845114"/>
                <a:gd name="connsiteX4" fmla="*/ 200025 w 5077377"/>
                <a:gd name="connsiteY4" fmla="*/ 805113 h 1845114"/>
                <a:gd name="connsiteX5" fmla="*/ 323850 w 5077377"/>
                <a:gd name="connsiteY5" fmla="*/ 614613 h 1845114"/>
                <a:gd name="connsiteX6" fmla="*/ 0 w 5077377"/>
                <a:gd name="connsiteY6" fmla="*/ 566988 h 1845114"/>
                <a:gd name="connsiteX7" fmla="*/ 590550 w 5077377"/>
                <a:gd name="connsiteY7" fmla="*/ 347913 h 1845114"/>
                <a:gd name="connsiteX8" fmla="*/ 1495425 w 5077377"/>
                <a:gd name="connsiteY8" fmla="*/ 586038 h 1845114"/>
                <a:gd name="connsiteX9" fmla="*/ 2257425 w 5077377"/>
                <a:gd name="connsiteY9" fmla="*/ 490788 h 1845114"/>
                <a:gd name="connsiteX10" fmla="*/ 2171700 w 5077377"/>
                <a:gd name="connsiteY10" fmla="*/ 490788 h 1845114"/>
                <a:gd name="connsiteX11" fmla="*/ 1476375 w 5077377"/>
                <a:gd name="connsiteY11" fmla="*/ 443163 h 1845114"/>
                <a:gd name="connsiteX12" fmla="*/ 1362075 w 5077377"/>
                <a:gd name="connsiteY12" fmla="*/ 166938 h 1845114"/>
                <a:gd name="connsiteX13" fmla="*/ 2333625 w 5077377"/>
                <a:gd name="connsiteY13" fmla="*/ 81213 h 1845114"/>
                <a:gd name="connsiteX14" fmla="*/ 3700421 w 5077377"/>
                <a:gd name="connsiteY14" fmla="*/ 163791 h 1845114"/>
                <a:gd name="connsiteX15" fmla="*/ 4973541 w 5077377"/>
                <a:gd name="connsiteY15" fmla="*/ 775793 h 1845114"/>
                <a:gd name="connsiteX0" fmla="*/ 4973541 w 5077377"/>
                <a:gd name="connsiteY0" fmla="*/ 771984 h 1841305"/>
                <a:gd name="connsiteX1" fmla="*/ 4848225 w 5077377"/>
                <a:gd name="connsiteY1" fmla="*/ 1830004 h 1841305"/>
                <a:gd name="connsiteX2" fmla="*/ 2238375 w 5077377"/>
                <a:gd name="connsiteY2" fmla="*/ 1296604 h 1841305"/>
                <a:gd name="connsiteX3" fmla="*/ 1914525 w 5077377"/>
                <a:gd name="connsiteY3" fmla="*/ 1163254 h 1841305"/>
                <a:gd name="connsiteX4" fmla="*/ 200025 w 5077377"/>
                <a:gd name="connsiteY4" fmla="*/ 801304 h 1841305"/>
                <a:gd name="connsiteX5" fmla="*/ 323850 w 5077377"/>
                <a:gd name="connsiteY5" fmla="*/ 610804 h 1841305"/>
                <a:gd name="connsiteX6" fmla="*/ 0 w 5077377"/>
                <a:gd name="connsiteY6" fmla="*/ 563179 h 1841305"/>
                <a:gd name="connsiteX7" fmla="*/ 590550 w 5077377"/>
                <a:gd name="connsiteY7" fmla="*/ 344104 h 1841305"/>
                <a:gd name="connsiteX8" fmla="*/ 1495425 w 5077377"/>
                <a:gd name="connsiteY8" fmla="*/ 582229 h 1841305"/>
                <a:gd name="connsiteX9" fmla="*/ 2257425 w 5077377"/>
                <a:gd name="connsiteY9" fmla="*/ 486979 h 1841305"/>
                <a:gd name="connsiteX10" fmla="*/ 2171700 w 5077377"/>
                <a:gd name="connsiteY10" fmla="*/ 486979 h 1841305"/>
                <a:gd name="connsiteX11" fmla="*/ 1476375 w 5077377"/>
                <a:gd name="connsiteY11" fmla="*/ 439354 h 1841305"/>
                <a:gd name="connsiteX12" fmla="*/ 1362075 w 5077377"/>
                <a:gd name="connsiteY12" fmla="*/ 163129 h 1841305"/>
                <a:gd name="connsiteX13" fmla="*/ 2345552 w 5077377"/>
                <a:gd name="connsiteY13" fmla="*/ 89331 h 1841305"/>
                <a:gd name="connsiteX14" fmla="*/ 3700421 w 5077377"/>
                <a:gd name="connsiteY14" fmla="*/ 159982 h 1841305"/>
                <a:gd name="connsiteX15" fmla="*/ 4973541 w 5077377"/>
                <a:gd name="connsiteY15" fmla="*/ 771984 h 1841305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362075 w 5077377"/>
                <a:gd name="connsiteY12" fmla="*/ 205171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362075 w 5077377"/>
                <a:gd name="connsiteY12" fmla="*/ 205171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362075 w 5077377"/>
                <a:gd name="connsiteY12" fmla="*/ 205171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659255 w 5077377"/>
                <a:gd name="connsiteY11" fmla="*/ 517177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659255 w 5077377"/>
                <a:gd name="connsiteY11" fmla="*/ 517177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1659255 w 5077377"/>
                <a:gd name="connsiteY10" fmla="*/ 517177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25620 w 5077377"/>
                <a:gd name="connsiteY9" fmla="*/ 513119 h 1883347"/>
                <a:gd name="connsiteX10" fmla="*/ 1659255 w 5077377"/>
                <a:gd name="connsiteY10" fmla="*/ 517177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59255 w 5077377"/>
                <a:gd name="connsiteY10" fmla="*/ 517177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59255 w 5077377"/>
                <a:gd name="connsiteY10" fmla="*/ 517177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27450 w 5077377"/>
                <a:gd name="connsiteY10" fmla="*/ 48537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27450 w 5077377"/>
                <a:gd name="connsiteY10" fmla="*/ 48537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7516 w 5081352"/>
                <a:gd name="connsiteY0" fmla="*/ 814026 h 1883347"/>
                <a:gd name="connsiteX1" fmla="*/ 4852200 w 5081352"/>
                <a:gd name="connsiteY1" fmla="*/ 1872046 h 1883347"/>
                <a:gd name="connsiteX2" fmla="*/ 2242350 w 5081352"/>
                <a:gd name="connsiteY2" fmla="*/ 1338646 h 1883347"/>
                <a:gd name="connsiteX3" fmla="*/ 1918500 w 5081352"/>
                <a:gd name="connsiteY3" fmla="*/ 1205296 h 1883347"/>
                <a:gd name="connsiteX4" fmla="*/ 204000 w 5081352"/>
                <a:gd name="connsiteY4" fmla="*/ 843346 h 1883347"/>
                <a:gd name="connsiteX5" fmla="*/ 327825 w 5081352"/>
                <a:gd name="connsiteY5" fmla="*/ 652846 h 1883347"/>
                <a:gd name="connsiteX6" fmla="*/ 0 w 5081352"/>
                <a:gd name="connsiteY6" fmla="*/ 585343 h 1883347"/>
                <a:gd name="connsiteX7" fmla="*/ 594525 w 5081352"/>
                <a:gd name="connsiteY7" fmla="*/ 386146 h 1883347"/>
                <a:gd name="connsiteX8" fmla="*/ 1499400 w 5081352"/>
                <a:gd name="connsiteY8" fmla="*/ 624271 h 1883347"/>
                <a:gd name="connsiteX9" fmla="*/ 2209716 w 5081352"/>
                <a:gd name="connsiteY9" fmla="*/ 525046 h 1883347"/>
                <a:gd name="connsiteX10" fmla="*/ 1623474 w 5081352"/>
                <a:gd name="connsiteY10" fmla="*/ 493323 h 1883347"/>
                <a:gd name="connsiteX11" fmla="*/ 1413758 w 5081352"/>
                <a:gd name="connsiteY11" fmla="*/ 165415 h 1883347"/>
                <a:gd name="connsiteX12" fmla="*/ 2349527 w 5081352"/>
                <a:gd name="connsiteY12" fmla="*/ 131373 h 1883347"/>
                <a:gd name="connsiteX13" fmla="*/ 3704396 w 5081352"/>
                <a:gd name="connsiteY13" fmla="*/ 202024 h 1883347"/>
                <a:gd name="connsiteX14" fmla="*/ 4977516 w 5081352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06018 w 5083370"/>
                <a:gd name="connsiteY4" fmla="*/ 843346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06018 w 5083370"/>
                <a:gd name="connsiteY4" fmla="*/ 843346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170237 w 5083370"/>
                <a:gd name="connsiteY4" fmla="*/ 835395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170237 w 5083370"/>
                <a:gd name="connsiteY4" fmla="*/ 835395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25897 w 5083370"/>
                <a:gd name="connsiteY4" fmla="*/ 879127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25897 w 5083370"/>
                <a:gd name="connsiteY4" fmla="*/ 879127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25897 w 5083370"/>
                <a:gd name="connsiteY4" fmla="*/ 879127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25897 w 5083370"/>
                <a:gd name="connsiteY4" fmla="*/ 879127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77839"/>
                <a:gd name="connsiteX1" fmla="*/ 4854218 w 5083370"/>
                <a:gd name="connsiteY1" fmla="*/ 1872046 h 1877839"/>
                <a:gd name="connsiteX2" fmla="*/ 2244368 w 5083370"/>
                <a:gd name="connsiteY2" fmla="*/ 1338646 h 1877839"/>
                <a:gd name="connsiteX3" fmla="*/ 1920518 w 5083370"/>
                <a:gd name="connsiteY3" fmla="*/ 1205296 h 1877839"/>
                <a:gd name="connsiteX4" fmla="*/ 225897 w 5083370"/>
                <a:gd name="connsiteY4" fmla="*/ 879127 h 1877839"/>
                <a:gd name="connsiteX5" fmla="*/ 329843 w 5083370"/>
                <a:gd name="connsiteY5" fmla="*/ 652846 h 1877839"/>
                <a:gd name="connsiteX6" fmla="*/ 2018 w 5083370"/>
                <a:gd name="connsiteY6" fmla="*/ 585343 h 1877839"/>
                <a:gd name="connsiteX7" fmla="*/ 596543 w 5083370"/>
                <a:gd name="connsiteY7" fmla="*/ 386146 h 1877839"/>
                <a:gd name="connsiteX8" fmla="*/ 1501418 w 5083370"/>
                <a:gd name="connsiteY8" fmla="*/ 624271 h 1877839"/>
                <a:gd name="connsiteX9" fmla="*/ 2211734 w 5083370"/>
                <a:gd name="connsiteY9" fmla="*/ 525046 h 1877839"/>
                <a:gd name="connsiteX10" fmla="*/ 1625492 w 5083370"/>
                <a:gd name="connsiteY10" fmla="*/ 493323 h 1877839"/>
                <a:gd name="connsiteX11" fmla="*/ 1415776 w 5083370"/>
                <a:gd name="connsiteY11" fmla="*/ 165415 h 1877839"/>
                <a:gd name="connsiteX12" fmla="*/ 2351545 w 5083370"/>
                <a:gd name="connsiteY12" fmla="*/ 131373 h 1877839"/>
                <a:gd name="connsiteX13" fmla="*/ 3706414 w 5083370"/>
                <a:gd name="connsiteY13" fmla="*/ 202024 h 1877839"/>
                <a:gd name="connsiteX14" fmla="*/ 4979534 w 5083370"/>
                <a:gd name="connsiteY14" fmla="*/ 814026 h 1877839"/>
                <a:gd name="connsiteX0" fmla="*/ 4979534 w 5083370"/>
                <a:gd name="connsiteY0" fmla="*/ 814026 h 1877839"/>
                <a:gd name="connsiteX1" fmla="*/ 4854218 w 5083370"/>
                <a:gd name="connsiteY1" fmla="*/ 1872046 h 1877839"/>
                <a:gd name="connsiteX2" fmla="*/ 2244368 w 5083370"/>
                <a:gd name="connsiteY2" fmla="*/ 1338646 h 1877839"/>
                <a:gd name="connsiteX3" fmla="*/ 1920518 w 5083370"/>
                <a:gd name="connsiteY3" fmla="*/ 1205296 h 1877839"/>
                <a:gd name="connsiteX4" fmla="*/ 225897 w 5083370"/>
                <a:gd name="connsiteY4" fmla="*/ 879127 h 1877839"/>
                <a:gd name="connsiteX5" fmla="*/ 329843 w 5083370"/>
                <a:gd name="connsiteY5" fmla="*/ 652846 h 1877839"/>
                <a:gd name="connsiteX6" fmla="*/ 2018 w 5083370"/>
                <a:gd name="connsiteY6" fmla="*/ 585343 h 1877839"/>
                <a:gd name="connsiteX7" fmla="*/ 596543 w 5083370"/>
                <a:gd name="connsiteY7" fmla="*/ 386146 h 1877839"/>
                <a:gd name="connsiteX8" fmla="*/ 1501418 w 5083370"/>
                <a:gd name="connsiteY8" fmla="*/ 624271 h 1877839"/>
                <a:gd name="connsiteX9" fmla="*/ 2211734 w 5083370"/>
                <a:gd name="connsiteY9" fmla="*/ 525046 h 1877839"/>
                <a:gd name="connsiteX10" fmla="*/ 1625492 w 5083370"/>
                <a:gd name="connsiteY10" fmla="*/ 493323 h 1877839"/>
                <a:gd name="connsiteX11" fmla="*/ 1415776 w 5083370"/>
                <a:gd name="connsiteY11" fmla="*/ 165415 h 1877839"/>
                <a:gd name="connsiteX12" fmla="*/ 2351545 w 5083370"/>
                <a:gd name="connsiteY12" fmla="*/ 131373 h 1877839"/>
                <a:gd name="connsiteX13" fmla="*/ 3706414 w 5083370"/>
                <a:gd name="connsiteY13" fmla="*/ 202024 h 1877839"/>
                <a:gd name="connsiteX14" fmla="*/ 4979534 w 5083370"/>
                <a:gd name="connsiteY14" fmla="*/ 814026 h 1877839"/>
                <a:gd name="connsiteX0" fmla="*/ 4979534 w 5083370"/>
                <a:gd name="connsiteY0" fmla="*/ 814026 h 1877839"/>
                <a:gd name="connsiteX1" fmla="*/ 4854218 w 5083370"/>
                <a:gd name="connsiteY1" fmla="*/ 1872046 h 1877839"/>
                <a:gd name="connsiteX2" fmla="*/ 2244368 w 5083370"/>
                <a:gd name="connsiteY2" fmla="*/ 1338646 h 1877839"/>
                <a:gd name="connsiteX3" fmla="*/ 1829078 w 5083370"/>
                <a:gd name="connsiteY3" fmla="*/ 1181443 h 1877839"/>
                <a:gd name="connsiteX4" fmla="*/ 225897 w 5083370"/>
                <a:gd name="connsiteY4" fmla="*/ 879127 h 1877839"/>
                <a:gd name="connsiteX5" fmla="*/ 329843 w 5083370"/>
                <a:gd name="connsiteY5" fmla="*/ 652846 h 1877839"/>
                <a:gd name="connsiteX6" fmla="*/ 2018 w 5083370"/>
                <a:gd name="connsiteY6" fmla="*/ 585343 h 1877839"/>
                <a:gd name="connsiteX7" fmla="*/ 596543 w 5083370"/>
                <a:gd name="connsiteY7" fmla="*/ 386146 h 1877839"/>
                <a:gd name="connsiteX8" fmla="*/ 1501418 w 5083370"/>
                <a:gd name="connsiteY8" fmla="*/ 624271 h 1877839"/>
                <a:gd name="connsiteX9" fmla="*/ 2211734 w 5083370"/>
                <a:gd name="connsiteY9" fmla="*/ 525046 h 1877839"/>
                <a:gd name="connsiteX10" fmla="*/ 1625492 w 5083370"/>
                <a:gd name="connsiteY10" fmla="*/ 493323 h 1877839"/>
                <a:gd name="connsiteX11" fmla="*/ 1415776 w 5083370"/>
                <a:gd name="connsiteY11" fmla="*/ 165415 h 1877839"/>
                <a:gd name="connsiteX12" fmla="*/ 2351545 w 5083370"/>
                <a:gd name="connsiteY12" fmla="*/ 131373 h 1877839"/>
                <a:gd name="connsiteX13" fmla="*/ 3706414 w 5083370"/>
                <a:gd name="connsiteY13" fmla="*/ 202024 h 1877839"/>
                <a:gd name="connsiteX14" fmla="*/ 4979534 w 5083370"/>
                <a:gd name="connsiteY14" fmla="*/ 814026 h 1877839"/>
                <a:gd name="connsiteX0" fmla="*/ 4979534 w 5083370"/>
                <a:gd name="connsiteY0" fmla="*/ 814026 h 1880329"/>
                <a:gd name="connsiteX1" fmla="*/ 4854218 w 5083370"/>
                <a:gd name="connsiteY1" fmla="*/ 1872046 h 1880329"/>
                <a:gd name="connsiteX2" fmla="*/ 2244368 w 5083370"/>
                <a:gd name="connsiteY2" fmla="*/ 1338646 h 1880329"/>
                <a:gd name="connsiteX3" fmla="*/ 1829078 w 5083370"/>
                <a:gd name="connsiteY3" fmla="*/ 1181443 h 1880329"/>
                <a:gd name="connsiteX4" fmla="*/ 225897 w 5083370"/>
                <a:gd name="connsiteY4" fmla="*/ 879127 h 1880329"/>
                <a:gd name="connsiteX5" fmla="*/ 329843 w 5083370"/>
                <a:gd name="connsiteY5" fmla="*/ 652846 h 1880329"/>
                <a:gd name="connsiteX6" fmla="*/ 2018 w 5083370"/>
                <a:gd name="connsiteY6" fmla="*/ 585343 h 1880329"/>
                <a:gd name="connsiteX7" fmla="*/ 596543 w 5083370"/>
                <a:gd name="connsiteY7" fmla="*/ 386146 h 1880329"/>
                <a:gd name="connsiteX8" fmla="*/ 1501418 w 5083370"/>
                <a:gd name="connsiteY8" fmla="*/ 624271 h 1880329"/>
                <a:gd name="connsiteX9" fmla="*/ 2211734 w 5083370"/>
                <a:gd name="connsiteY9" fmla="*/ 525046 h 1880329"/>
                <a:gd name="connsiteX10" fmla="*/ 1625492 w 5083370"/>
                <a:gd name="connsiteY10" fmla="*/ 493323 h 1880329"/>
                <a:gd name="connsiteX11" fmla="*/ 1415776 w 5083370"/>
                <a:gd name="connsiteY11" fmla="*/ 165415 h 1880329"/>
                <a:gd name="connsiteX12" fmla="*/ 2351545 w 5083370"/>
                <a:gd name="connsiteY12" fmla="*/ 131373 h 1880329"/>
                <a:gd name="connsiteX13" fmla="*/ 3706414 w 5083370"/>
                <a:gd name="connsiteY13" fmla="*/ 202024 h 1880329"/>
                <a:gd name="connsiteX14" fmla="*/ 4979534 w 5083370"/>
                <a:gd name="connsiteY14" fmla="*/ 814026 h 1880329"/>
                <a:gd name="connsiteX0" fmla="*/ 4979534 w 5083370"/>
                <a:gd name="connsiteY0" fmla="*/ 814026 h 1880329"/>
                <a:gd name="connsiteX1" fmla="*/ 4854218 w 5083370"/>
                <a:gd name="connsiteY1" fmla="*/ 1872046 h 1880329"/>
                <a:gd name="connsiteX2" fmla="*/ 2244368 w 5083370"/>
                <a:gd name="connsiteY2" fmla="*/ 1338646 h 1880329"/>
                <a:gd name="connsiteX3" fmla="*/ 1829078 w 5083370"/>
                <a:gd name="connsiteY3" fmla="*/ 1181443 h 1880329"/>
                <a:gd name="connsiteX4" fmla="*/ 225897 w 5083370"/>
                <a:gd name="connsiteY4" fmla="*/ 879127 h 1880329"/>
                <a:gd name="connsiteX5" fmla="*/ 329843 w 5083370"/>
                <a:gd name="connsiteY5" fmla="*/ 652846 h 1880329"/>
                <a:gd name="connsiteX6" fmla="*/ 2018 w 5083370"/>
                <a:gd name="connsiteY6" fmla="*/ 585343 h 1880329"/>
                <a:gd name="connsiteX7" fmla="*/ 596543 w 5083370"/>
                <a:gd name="connsiteY7" fmla="*/ 386146 h 1880329"/>
                <a:gd name="connsiteX8" fmla="*/ 1501418 w 5083370"/>
                <a:gd name="connsiteY8" fmla="*/ 624271 h 1880329"/>
                <a:gd name="connsiteX9" fmla="*/ 2211734 w 5083370"/>
                <a:gd name="connsiteY9" fmla="*/ 525046 h 1880329"/>
                <a:gd name="connsiteX10" fmla="*/ 1625492 w 5083370"/>
                <a:gd name="connsiteY10" fmla="*/ 493323 h 1880329"/>
                <a:gd name="connsiteX11" fmla="*/ 1415776 w 5083370"/>
                <a:gd name="connsiteY11" fmla="*/ 165415 h 1880329"/>
                <a:gd name="connsiteX12" fmla="*/ 2351545 w 5083370"/>
                <a:gd name="connsiteY12" fmla="*/ 131373 h 1880329"/>
                <a:gd name="connsiteX13" fmla="*/ 3706414 w 5083370"/>
                <a:gd name="connsiteY13" fmla="*/ 202024 h 1880329"/>
                <a:gd name="connsiteX14" fmla="*/ 4979534 w 5083370"/>
                <a:gd name="connsiteY14" fmla="*/ 814026 h 1880329"/>
                <a:gd name="connsiteX0" fmla="*/ 4979534 w 4994661"/>
                <a:gd name="connsiteY0" fmla="*/ 814026 h 1877098"/>
                <a:gd name="connsiteX1" fmla="*/ 4854218 w 4994661"/>
                <a:gd name="connsiteY1" fmla="*/ 1872046 h 1877098"/>
                <a:gd name="connsiteX2" fmla="*/ 3494379 w 4994661"/>
                <a:gd name="connsiteY2" fmla="*/ 1219542 h 1877098"/>
                <a:gd name="connsiteX3" fmla="*/ 2244368 w 4994661"/>
                <a:gd name="connsiteY3" fmla="*/ 1338646 h 1877098"/>
                <a:gd name="connsiteX4" fmla="*/ 1829078 w 4994661"/>
                <a:gd name="connsiteY4" fmla="*/ 1181443 h 1877098"/>
                <a:gd name="connsiteX5" fmla="*/ 225897 w 4994661"/>
                <a:gd name="connsiteY5" fmla="*/ 879127 h 1877098"/>
                <a:gd name="connsiteX6" fmla="*/ 329843 w 4994661"/>
                <a:gd name="connsiteY6" fmla="*/ 652846 h 1877098"/>
                <a:gd name="connsiteX7" fmla="*/ 2018 w 4994661"/>
                <a:gd name="connsiteY7" fmla="*/ 585343 h 1877098"/>
                <a:gd name="connsiteX8" fmla="*/ 596543 w 4994661"/>
                <a:gd name="connsiteY8" fmla="*/ 386146 h 1877098"/>
                <a:gd name="connsiteX9" fmla="*/ 1501418 w 4994661"/>
                <a:gd name="connsiteY9" fmla="*/ 624271 h 1877098"/>
                <a:gd name="connsiteX10" fmla="*/ 2211734 w 4994661"/>
                <a:gd name="connsiteY10" fmla="*/ 525046 h 1877098"/>
                <a:gd name="connsiteX11" fmla="*/ 1625492 w 4994661"/>
                <a:gd name="connsiteY11" fmla="*/ 493323 h 1877098"/>
                <a:gd name="connsiteX12" fmla="*/ 1415776 w 4994661"/>
                <a:gd name="connsiteY12" fmla="*/ 165415 h 1877098"/>
                <a:gd name="connsiteX13" fmla="*/ 2351545 w 4994661"/>
                <a:gd name="connsiteY13" fmla="*/ 131373 h 1877098"/>
                <a:gd name="connsiteX14" fmla="*/ 3706414 w 4994661"/>
                <a:gd name="connsiteY14" fmla="*/ 202024 h 1877098"/>
                <a:gd name="connsiteX15" fmla="*/ 4979534 w 4994661"/>
                <a:gd name="connsiteY15" fmla="*/ 814026 h 1877098"/>
                <a:gd name="connsiteX0" fmla="*/ 4979534 w 4994661"/>
                <a:gd name="connsiteY0" fmla="*/ 814026 h 1877098"/>
                <a:gd name="connsiteX1" fmla="*/ 4854218 w 4994661"/>
                <a:gd name="connsiteY1" fmla="*/ 1872046 h 1877098"/>
                <a:gd name="connsiteX2" fmla="*/ 3494379 w 4994661"/>
                <a:gd name="connsiteY2" fmla="*/ 1219542 h 1877098"/>
                <a:gd name="connsiteX3" fmla="*/ 2244368 w 4994661"/>
                <a:gd name="connsiteY3" fmla="*/ 1338646 h 1877098"/>
                <a:gd name="connsiteX4" fmla="*/ 1829078 w 4994661"/>
                <a:gd name="connsiteY4" fmla="*/ 1181443 h 1877098"/>
                <a:gd name="connsiteX5" fmla="*/ 225897 w 4994661"/>
                <a:gd name="connsiteY5" fmla="*/ 879127 h 1877098"/>
                <a:gd name="connsiteX6" fmla="*/ 329843 w 4994661"/>
                <a:gd name="connsiteY6" fmla="*/ 652846 h 1877098"/>
                <a:gd name="connsiteX7" fmla="*/ 2018 w 4994661"/>
                <a:gd name="connsiteY7" fmla="*/ 585343 h 1877098"/>
                <a:gd name="connsiteX8" fmla="*/ 596543 w 4994661"/>
                <a:gd name="connsiteY8" fmla="*/ 386146 h 1877098"/>
                <a:gd name="connsiteX9" fmla="*/ 1501418 w 4994661"/>
                <a:gd name="connsiteY9" fmla="*/ 624271 h 1877098"/>
                <a:gd name="connsiteX10" fmla="*/ 2211734 w 4994661"/>
                <a:gd name="connsiteY10" fmla="*/ 525046 h 1877098"/>
                <a:gd name="connsiteX11" fmla="*/ 1625492 w 4994661"/>
                <a:gd name="connsiteY11" fmla="*/ 493323 h 1877098"/>
                <a:gd name="connsiteX12" fmla="*/ 1415776 w 4994661"/>
                <a:gd name="connsiteY12" fmla="*/ 165415 h 1877098"/>
                <a:gd name="connsiteX13" fmla="*/ 2351545 w 4994661"/>
                <a:gd name="connsiteY13" fmla="*/ 131373 h 1877098"/>
                <a:gd name="connsiteX14" fmla="*/ 3706414 w 4994661"/>
                <a:gd name="connsiteY14" fmla="*/ 202024 h 1877098"/>
                <a:gd name="connsiteX15" fmla="*/ 4979534 w 4994661"/>
                <a:gd name="connsiteY15" fmla="*/ 814026 h 1877098"/>
                <a:gd name="connsiteX0" fmla="*/ 4979534 w 4994661"/>
                <a:gd name="connsiteY0" fmla="*/ 814026 h 1877098"/>
                <a:gd name="connsiteX1" fmla="*/ 4854218 w 4994661"/>
                <a:gd name="connsiteY1" fmla="*/ 1872046 h 1877098"/>
                <a:gd name="connsiteX2" fmla="*/ 3494379 w 4994661"/>
                <a:gd name="connsiteY2" fmla="*/ 1219542 h 1877098"/>
                <a:gd name="connsiteX3" fmla="*/ 2244368 w 4994661"/>
                <a:gd name="connsiteY3" fmla="*/ 1338646 h 1877098"/>
                <a:gd name="connsiteX4" fmla="*/ 1829078 w 4994661"/>
                <a:gd name="connsiteY4" fmla="*/ 1181443 h 1877098"/>
                <a:gd name="connsiteX5" fmla="*/ 225897 w 4994661"/>
                <a:gd name="connsiteY5" fmla="*/ 879127 h 1877098"/>
                <a:gd name="connsiteX6" fmla="*/ 329843 w 4994661"/>
                <a:gd name="connsiteY6" fmla="*/ 652846 h 1877098"/>
                <a:gd name="connsiteX7" fmla="*/ 2018 w 4994661"/>
                <a:gd name="connsiteY7" fmla="*/ 585343 h 1877098"/>
                <a:gd name="connsiteX8" fmla="*/ 596543 w 4994661"/>
                <a:gd name="connsiteY8" fmla="*/ 386146 h 1877098"/>
                <a:gd name="connsiteX9" fmla="*/ 1501418 w 4994661"/>
                <a:gd name="connsiteY9" fmla="*/ 624271 h 1877098"/>
                <a:gd name="connsiteX10" fmla="*/ 2211734 w 4994661"/>
                <a:gd name="connsiteY10" fmla="*/ 525046 h 1877098"/>
                <a:gd name="connsiteX11" fmla="*/ 1625492 w 4994661"/>
                <a:gd name="connsiteY11" fmla="*/ 493323 h 1877098"/>
                <a:gd name="connsiteX12" fmla="*/ 1415776 w 4994661"/>
                <a:gd name="connsiteY12" fmla="*/ 165415 h 1877098"/>
                <a:gd name="connsiteX13" fmla="*/ 2351545 w 4994661"/>
                <a:gd name="connsiteY13" fmla="*/ 131373 h 1877098"/>
                <a:gd name="connsiteX14" fmla="*/ 3706414 w 4994661"/>
                <a:gd name="connsiteY14" fmla="*/ 202024 h 1877098"/>
                <a:gd name="connsiteX15" fmla="*/ 4979534 w 4994661"/>
                <a:gd name="connsiteY15" fmla="*/ 814026 h 1877098"/>
                <a:gd name="connsiteX0" fmla="*/ 4979534 w 5026969"/>
                <a:gd name="connsiteY0" fmla="*/ 814026 h 1837656"/>
                <a:gd name="connsiteX1" fmla="*/ 4905901 w 5026969"/>
                <a:gd name="connsiteY1" fmla="*/ 1832290 h 1837656"/>
                <a:gd name="connsiteX2" fmla="*/ 3494379 w 5026969"/>
                <a:gd name="connsiteY2" fmla="*/ 1219542 h 1837656"/>
                <a:gd name="connsiteX3" fmla="*/ 2244368 w 5026969"/>
                <a:gd name="connsiteY3" fmla="*/ 1338646 h 1837656"/>
                <a:gd name="connsiteX4" fmla="*/ 1829078 w 5026969"/>
                <a:gd name="connsiteY4" fmla="*/ 1181443 h 1837656"/>
                <a:gd name="connsiteX5" fmla="*/ 225897 w 5026969"/>
                <a:gd name="connsiteY5" fmla="*/ 879127 h 1837656"/>
                <a:gd name="connsiteX6" fmla="*/ 329843 w 5026969"/>
                <a:gd name="connsiteY6" fmla="*/ 652846 h 1837656"/>
                <a:gd name="connsiteX7" fmla="*/ 2018 w 5026969"/>
                <a:gd name="connsiteY7" fmla="*/ 585343 h 1837656"/>
                <a:gd name="connsiteX8" fmla="*/ 596543 w 5026969"/>
                <a:gd name="connsiteY8" fmla="*/ 386146 h 1837656"/>
                <a:gd name="connsiteX9" fmla="*/ 1501418 w 5026969"/>
                <a:gd name="connsiteY9" fmla="*/ 624271 h 1837656"/>
                <a:gd name="connsiteX10" fmla="*/ 2211734 w 5026969"/>
                <a:gd name="connsiteY10" fmla="*/ 525046 h 1837656"/>
                <a:gd name="connsiteX11" fmla="*/ 1625492 w 5026969"/>
                <a:gd name="connsiteY11" fmla="*/ 493323 h 1837656"/>
                <a:gd name="connsiteX12" fmla="*/ 1415776 w 5026969"/>
                <a:gd name="connsiteY12" fmla="*/ 165415 h 1837656"/>
                <a:gd name="connsiteX13" fmla="*/ 2351545 w 5026969"/>
                <a:gd name="connsiteY13" fmla="*/ 131373 h 1837656"/>
                <a:gd name="connsiteX14" fmla="*/ 3706414 w 5026969"/>
                <a:gd name="connsiteY14" fmla="*/ 202024 h 1837656"/>
                <a:gd name="connsiteX15" fmla="*/ 4979534 w 5026969"/>
                <a:gd name="connsiteY15" fmla="*/ 814026 h 1837656"/>
                <a:gd name="connsiteX0" fmla="*/ 4979534 w 5013760"/>
                <a:gd name="connsiteY0" fmla="*/ 814026 h 1847738"/>
                <a:gd name="connsiteX1" fmla="*/ 4905901 w 5013760"/>
                <a:gd name="connsiteY1" fmla="*/ 1832290 h 1847738"/>
                <a:gd name="connsiteX2" fmla="*/ 3494379 w 5013760"/>
                <a:gd name="connsiteY2" fmla="*/ 1219542 h 1847738"/>
                <a:gd name="connsiteX3" fmla="*/ 2244368 w 5013760"/>
                <a:gd name="connsiteY3" fmla="*/ 1338646 h 1847738"/>
                <a:gd name="connsiteX4" fmla="*/ 1829078 w 5013760"/>
                <a:gd name="connsiteY4" fmla="*/ 1181443 h 1847738"/>
                <a:gd name="connsiteX5" fmla="*/ 225897 w 5013760"/>
                <a:gd name="connsiteY5" fmla="*/ 879127 h 1847738"/>
                <a:gd name="connsiteX6" fmla="*/ 329843 w 5013760"/>
                <a:gd name="connsiteY6" fmla="*/ 652846 h 1847738"/>
                <a:gd name="connsiteX7" fmla="*/ 2018 w 5013760"/>
                <a:gd name="connsiteY7" fmla="*/ 585343 h 1847738"/>
                <a:gd name="connsiteX8" fmla="*/ 596543 w 5013760"/>
                <a:gd name="connsiteY8" fmla="*/ 386146 h 1847738"/>
                <a:gd name="connsiteX9" fmla="*/ 1501418 w 5013760"/>
                <a:gd name="connsiteY9" fmla="*/ 624271 h 1847738"/>
                <a:gd name="connsiteX10" fmla="*/ 2211734 w 5013760"/>
                <a:gd name="connsiteY10" fmla="*/ 525046 h 1847738"/>
                <a:gd name="connsiteX11" fmla="*/ 1625492 w 5013760"/>
                <a:gd name="connsiteY11" fmla="*/ 493323 h 1847738"/>
                <a:gd name="connsiteX12" fmla="*/ 1415776 w 5013760"/>
                <a:gd name="connsiteY12" fmla="*/ 165415 h 1847738"/>
                <a:gd name="connsiteX13" fmla="*/ 2351545 w 5013760"/>
                <a:gd name="connsiteY13" fmla="*/ 131373 h 1847738"/>
                <a:gd name="connsiteX14" fmla="*/ 3706414 w 5013760"/>
                <a:gd name="connsiteY14" fmla="*/ 202024 h 1847738"/>
                <a:gd name="connsiteX15" fmla="*/ 4979534 w 5013760"/>
                <a:gd name="connsiteY15" fmla="*/ 814026 h 1847738"/>
                <a:gd name="connsiteX0" fmla="*/ 4979534 w 5013760"/>
                <a:gd name="connsiteY0" fmla="*/ 814026 h 1847738"/>
                <a:gd name="connsiteX1" fmla="*/ 4905901 w 5013760"/>
                <a:gd name="connsiteY1" fmla="*/ 1832290 h 1847738"/>
                <a:gd name="connsiteX2" fmla="*/ 3494379 w 5013760"/>
                <a:gd name="connsiteY2" fmla="*/ 1219542 h 1847738"/>
                <a:gd name="connsiteX3" fmla="*/ 2244368 w 5013760"/>
                <a:gd name="connsiteY3" fmla="*/ 1338646 h 1847738"/>
                <a:gd name="connsiteX4" fmla="*/ 1829078 w 5013760"/>
                <a:gd name="connsiteY4" fmla="*/ 1181443 h 1847738"/>
                <a:gd name="connsiteX5" fmla="*/ 225897 w 5013760"/>
                <a:gd name="connsiteY5" fmla="*/ 879127 h 1847738"/>
                <a:gd name="connsiteX6" fmla="*/ 329843 w 5013760"/>
                <a:gd name="connsiteY6" fmla="*/ 652846 h 1847738"/>
                <a:gd name="connsiteX7" fmla="*/ 2018 w 5013760"/>
                <a:gd name="connsiteY7" fmla="*/ 585343 h 1847738"/>
                <a:gd name="connsiteX8" fmla="*/ 596543 w 5013760"/>
                <a:gd name="connsiteY8" fmla="*/ 386146 h 1847738"/>
                <a:gd name="connsiteX9" fmla="*/ 1501418 w 5013760"/>
                <a:gd name="connsiteY9" fmla="*/ 624271 h 1847738"/>
                <a:gd name="connsiteX10" fmla="*/ 2211734 w 5013760"/>
                <a:gd name="connsiteY10" fmla="*/ 525046 h 1847738"/>
                <a:gd name="connsiteX11" fmla="*/ 1625492 w 5013760"/>
                <a:gd name="connsiteY11" fmla="*/ 493323 h 1847738"/>
                <a:gd name="connsiteX12" fmla="*/ 1415776 w 5013760"/>
                <a:gd name="connsiteY12" fmla="*/ 165415 h 1847738"/>
                <a:gd name="connsiteX13" fmla="*/ 2351545 w 5013760"/>
                <a:gd name="connsiteY13" fmla="*/ 131373 h 1847738"/>
                <a:gd name="connsiteX14" fmla="*/ 3706414 w 5013760"/>
                <a:gd name="connsiteY14" fmla="*/ 202024 h 1847738"/>
                <a:gd name="connsiteX15" fmla="*/ 4979534 w 5013760"/>
                <a:gd name="connsiteY15" fmla="*/ 814026 h 1847738"/>
                <a:gd name="connsiteX0" fmla="*/ 4979534 w 4979534"/>
                <a:gd name="connsiteY0" fmla="*/ 814026 h 1676452"/>
                <a:gd name="connsiteX1" fmla="*/ 4587849 w 4979534"/>
                <a:gd name="connsiteY1" fmla="*/ 1657361 h 1676452"/>
                <a:gd name="connsiteX2" fmla="*/ 3494379 w 4979534"/>
                <a:gd name="connsiteY2" fmla="*/ 1219542 h 1676452"/>
                <a:gd name="connsiteX3" fmla="*/ 2244368 w 4979534"/>
                <a:gd name="connsiteY3" fmla="*/ 1338646 h 1676452"/>
                <a:gd name="connsiteX4" fmla="*/ 1829078 w 4979534"/>
                <a:gd name="connsiteY4" fmla="*/ 1181443 h 1676452"/>
                <a:gd name="connsiteX5" fmla="*/ 225897 w 4979534"/>
                <a:gd name="connsiteY5" fmla="*/ 879127 h 1676452"/>
                <a:gd name="connsiteX6" fmla="*/ 329843 w 4979534"/>
                <a:gd name="connsiteY6" fmla="*/ 652846 h 1676452"/>
                <a:gd name="connsiteX7" fmla="*/ 2018 w 4979534"/>
                <a:gd name="connsiteY7" fmla="*/ 585343 h 1676452"/>
                <a:gd name="connsiteX8" fmla="*/ 596543 w 4979534"/>
                <a:gd name="connsiteY8" fmla="*/ 386146 h 1676452"/>
                <a:gd name="connsiteX9" fmla="*/ 1501418 w 4979534"/>
                <a:gd name="connsiteY9" fmla="*/ 624271 h 1676452"/>
                <a:gd name="connsiteX10" fmla="*/ 2211734 w 4979534"/>
                <a:gd name="connsiteY10" fmla="*/ 525046 h 1676452"/>
                <a:gd name="connsiteX11" fmla="*/ 1625492 w 4979534"/>
                <a:gd name="connsiteY11" fmla="*/ 493323 h 1676452"/>
                <a:gd name="connsiteX12" fmla="*/ 1415776 w 4979534"/>
                <a:gd name="connsiteY12" fmla="*/ 165415 h 1676452"/>
                <a:gd name="connsiteX13" fmla="*/ 2351545 w 4979534"/>
                <a:gd name="connsiteY13" fmla="*/ 131373 h 1676452"/>
                <a:gd name="connsiteX14" fmla="*/ 3706414 w 4979534"/>
                <a:gd name="connsiteY14" fmla="*/ 202024 h 1676452"/>
                <a:gd name="connsiteX15" fmla="*/ 4979534 w 4979534"/>
                <a:gd name="connsiteY15" fmla="*/ 814026 h 167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79534" h="1676452">
                  <a:moveTo>
                    <a:pt x="4979534" y="814026"/>
                  </a:moveTo>
                  <a:cubicBezTo>
                    <a:pt x="4937762" y="1166699"/>
                    <a:pt x="4805185" y="1793751"/>
                    <a:pt x="4587849" y="1657361"/>
                  </a:cubicBezTo>
                  <a:cubicBezTo>
                    <a:pt x="4062028" y="1327381"/>
                    <a:pt x="3949232" y="1260734"/>
                    <a:pt x="3494379" y="1219542"/>
                  </a:cubicBezTo>
                  <a:cubicBezTo>
                    <a:pt x="3059404" y="1154496"/>
                    <a:pt x="2535170" y="1357585"/>
                    <a:pt x="2244368" y="1338646"/>
                  </a:cubicBezTo>
                  <a:cubicBezTo>
                    <a:pt x="2148345" y="1322026"/>
                    <a:pt x="1937028" y="1225893"/>
                    <a:pt x="1829078" y="1181443"/>
                  </a:cubicBezTo>
                  <a:cubicBezTo>
                    <a:pt x="1264204" y="1072720"/>
                    <a:pt x="814625" y="948093"/>
                    <a:pt x="225897" y="879127"/>
                  </a:cubicBezTo>
                  <a:cubicBezTo>
                    <a:pt x="124047" y="863334"/>
                    <a:pt x="213030" y="700444"/>
                    <a:pt x="329843" y="652846"/>
                  </a:cubicBezTo>
                  <a:lnTo>
                    <a:pt x="2018" y="585343"/>
                  </a:lnTo>
                  <a:cubicBezTo>
                    <a:pt x="-27744" y="365219"/>
                    <a:pt x="276448" y="339902"/>
                    <a:pt x="596543" y="386146"/>
                  </a:cubicBezTo>
                  <a:cubicBezTo>
                    <a:pt x="933949" y="453594"/>
                    <a:pt x="1164012" y="517067"/>
                    <a:pt x="1501418" y="624271"/>
                  </a:cubicBezTo>
                  <a:cubicBezTo>
                    <a:pt x="1738190" y="591196"/>
                    <a:pt x="2050499" y="645585"/>
                    <a:pt x="2211734" y="525046"/>
                  </a:cubicBezTo>
                  <a:cubicBezTo>
                    <a:pt x="2016320" y="514472"/>
                    <a:pt x="1793077" y="539678"/>
                    <a:pt x="1625492" y="493323"/>
                  </a:cubicBezTo>
                  <a:cubicBezTo>
                    <a:pt x="1428366" y="479436"/>
                    <a:pt x="1278946" y="258815"/>
                    <a:pt x="1415776" y="165415"/>
                  </a:cubicBezTo>
                  <a:cubicBezTo>
                    <a:pt x="1711796" y="77205"/>
                    <a:pt x="2166843" y="187777"/>
                    <a:pt x="2351545" y="131373"/>
                  </a:cubicBezTo>
                  <a:cubicBezTo>
                    <a:pt x="2616313" y="19751"/>
                    <a:pt x="3111667" y="-127652"/>
                    <a:pt x="3706414" y="202024"/>
                  </a:cubicBezTo>
                  <a:cubicBezTo>
                    <a:pt x="4114885" y="423253"/>
                    <a:pt x="4443842" y="584846"/>
                    <a:pt x="4979534" y="8140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3B33D0F-FB47-4C9A-8BF9-9EAC8CB17DCC}"/>
                </a:ext>
              </a:extLst>
            </p:cNvPr>
            <p:cNvGrpSpPr/>
            <p:nvPr/>
          </p:nvGrpSpPr>
          <p:grpSpPr>
            <a:xfrm flipH="1">
              <a:off x="2499805" y="4765428"/>
              <a:ext cx="1258190" cy="631267"/>
              <a:chOff x="5250372" y="3335610"/>
              <a:chExt cx="1258190" cy="631267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459061F-5EAB-490A-96D7-943B4AA0D02C}"/>
                  </a:ext>
                </a:extLst>
              </p:cNvPr>
              <p:cNvSpPr/>
              <p:nvPr/>
            </p:nvSpPr>
            <p:spPr>
              <a:xfrm flipH="1">
                <a:off x="5496730" y="3335610"/>
                <a:ext cx="1011832" cy="63126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0E897D6-AD18-4FDD-8A3A-90C792FBB09E}"/>
                  </a:ext>
                </a:extLst>
              </p:cNvPr>
              <p:cNvSpPr/>
              <p:nvPr/>
            </p:nvSpPr>
            <p:spPr>
              <a:xfrm flipH="1">
                <a:off x="5250372" y="3364667"/>
                <a:ext cx="246361" cy="504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AC8701B-6199-4637-9C10-0294C8E9FB26}"/>
                  </a:ext>
                </a:extLst>
              </p:cNvPr>
              <p:cNvSpPr/>
              <p:nvPr/>
            </p:nvSpPr>
            <p:spPr>
              <a:xfrm flipH="1">
                <a:off x="5328935" y="373035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D684AAC-BF84-4A5A-BE47-08B78A11AFC1}"/>
              </a:ext>
            </a:extLst>
          </p:cNvPr>
          <p:cNvGrpSpPr/>
          <p:nvPr/>
        </p:nvGrpSpPr>
        <p:grpSpPr>
          <a:xfrm flipH="1">
            <a:off x="6617889" y="4506640"/>
            <a:ext cx="2061606" cy="753164"/>
            <a:chOff x="2181528" y="3397417"/>
            <a:chExt cx="2100224" cy="767272"/>
          </a:xfrm>
        </p:grpSpPr>
        <p:sp>
          <p:nvSpPr>
            <p:cNvPr id="11" name="Freeform 20">
              <a:extLst>
                <a:ext uri="{FF2B5EF4-FFF2-40B4-BE49-F238E27FC236}">
                  <a16:creationId xmlns:a16="http://schemas.microsoft.com/office/drawing/2014/main" id="{DB1D86DD-0872-4FB1-A8B7-F92B8A80F67A}"/>
                </a:ext>
              </a:extLst>
            </p:cNvPr>
            <p:cNvSpPr/>
            <p:nvPr/>
          </p:nvSpPr>
          <p:spPr>
            <a:xfrm>
              <a:off x="3500604" y="3397417"/>
              <a:ext cx="781148" cy="767272"/>
            </a:xfrm>
            <a:custGeom>
              <a:avLst/>
              <a:gdLst>
                <a:gd name="connsiteX0" fmla="*/ 543464 w 1086928"/>
                <a:gd name="connsiteY0" fmla="*/ 0 h 1000664"/>
                <a:gd name="connsiteX1" fmla="*/ 0 w 1086928"/>
                <a:gd name="connsiteY1" fmla="*/ 276045 h 1000664"/>
                <a:gd name="connsiteX2" fmla="*/ 0 w 1086928"/>
                <a:gd name="connsiteY2" fmla="*/ 862641 h 1000664"/>
                <a:gd name="connsiteX3" fmla="*/ 362309 w 1086928"/>
                <a:gd name="connsiteY3" fmla="*/ 974784 h 1000664"/>
                <a:gd name="connsiteX4" fmla="*/ 923026 w 1086928"/>
                <a:gd name="connsiteY4" fmla="*/ 1000664 h 1000664"/>
                <a:gd name="connsiteX5" fmla="*/ 974785 w 1086928"/>
                <a:gd name="connsiteY5" fmla="*/ 793630 h 1000664"/>
                <a:gd name="connsiteX6" fmla="*/ 1017917 w 1086928"/>
                <a:gd name="connsiteY6" fmla="*/ 621101 h 1000664"/>
                <a:gd name="connsiteX7" fmla="*/ 1086928 w 1086928"/>
                <a:gd name="connsiteY7" fmla="*/ 439947 h 1000664"/>
                <a:gd name="connsiteX8" fmla="*/ 1069675 w 1086928"/>
                <a:gd name="connsiteY8" fmla="*/ 224286 h 1000664"/>
                <a:gd name="connsiteX9" fmla="*/ 974785 w 1086928"/>
                <a:gd name="connsiteY9" fmla="*/ 181154 h 1000664"/>
                <a:gd name="connsiteX10" fmla="*/ 491706 w 1086928"/>
                <a:gd name="connsiteY10" fmla="*/ 189781 h 1000664"/>
                <a:gd name="connsiteX11" fmla="*/ 543464 w 1086928"/>
                <a:gd name="connsiteY11" fmla="*/ 0 h 1000664"/>
                <a:gd name="connsiteX0" fmla="*/ 543464 w 1086928"/>
                <a:gd name="connsiteY0" fmla="*/ 0 h 1000664"/>
                <a:gd name="connsiteX1" fmla="*/ 0 w 1086928"/>
                <a:gd name="connsiteY1" fmla="*/ 276045 h 1000664"/>
                <a:gd name="connsiteX2" fmla="*/ 0 w 1086928"/>
                <a:gd name="connsiteY2" fmla="*/ 862641 h 1000664"/>
                <a:gd name="connsiteX3" fmla="*/ 362309 w 1086928"/>
                <a:gd name="connsiteY3" fmla="*/ 974784 h 1000664"/>
                <a:gd name="connsiteX4" fmla="*/ 923026 w 1086928"/>
                <a:gd name="connsiteY4" fmla="*/ 1000664 h 1000664"/>
                <a:gd name="connsiteX5" fmla="*/ 974785 w 1086928"/>
                <a:gd name="connsiteY5" fmla="*/ 793630 h 1000664"/>
                <a:gd name="connsiteX6" fmla="*/ 1017917 w 1086928"/>
                <a:gd name="connsiteY6" fmla="*/ 621101 h 1000664"/>
                <a:gd name="connsiteX7" fmla="*/ 1086928 w 1086928"/>
                <a:gd name="connsiteY7" fmla="*/ 439947 h 1000664"/>
                <a:gd name="connsiteX8" fmla="*/ 1069675 w 1086928"/>
                <a:gd name="connsiteY8" fmla="*/ 224286 h 1000664"/>
                <a:gd name="connsiteX9" fmla="*/ 974785 w 1086928"/>
                <a:gd name="connsiteY9" fmla="*/ 181154 h 1000664"/>
                <a:gd name="connsiteX10" fmla="*/ 491706 w 1086928"/>
                <a:gd name="connsiteY10" fmla="*/ 189781 h 1000664"/>
                <a:gd name="connsiteX11" fmla="*/ 543464 w 1086928"/>
                <a:gd name="connsiteY11" fmla="*/ 0 h 1000664"/>
                <a:gd name="connsiteX0" fmla="*/ 595223 w 1086928"/>
                <a:gd name="connsiteY0" fmla="*/ 0 h 992037"/>
                <a:gd name="connsiteX1" fmla="*/ 0 w 1086928"/>
                <a:gd name="connsiteY1" fmla="*/ 267418 h 992037"/>
                <a:gd name="connsiteX2" fmla="*/ 0 w 1086928"/>
                <a:gd name="connsiteY2" fmla="*/ 854014 h 992037"/>
                <a:gd name="connsiteX3" fmla="*/ 362309 w 1086928"/>
                <a:gd name="connsiteY3" fmla="*/ 966157 h 992037"/>
                <a:gd name="connsiteX4" fmla="*/ 923026 w 1086928"/>
                <a:gd name="connsiteY4" fmla="*/ 992037 h 992037"/>
                <a:gd name="connsiteX5" fmla="*/ 974785 w 1086928"/>
                <a:gd name="connsiteY5" fmla="*/ 785003 h 992037"/>
                <a:gd name="connsiteX6" fmla="*/ 1017917 w 1086928"/>
                <a:gd name="connsiteY6" fmla="*/ 612474 h 992037"/>
                <a:gd name="connsiteX7" fmla="*/ 1086928 w 1086928"/>
                <a:gd name="connsiteY7" fmla="*/ 431320 h 992037"/>
                <a:gd name="connsiteX8" fmla="*/ 1069675 w 1086928"/>
                <a:gd name="connsiteY8" fmla="*/ 215659 h 992037"/>
                <a:gd name="connsiteX9" fmla="*/ 974785 w 1086928"/>
                <a:gd name="connsiteY9" fmla="*/ 172527 h 992037"/>
                <a:gd name="connsiteX10" fmla="*/ 491706 w 1086928"/>
                <a:gd name="connsiteY10" fmla="*/ 181154 h 992037"/>
                <a:gd name="connsiteX11" fmla="*/ 595223 w 1086928"/>
                <a:gd name="connsiteY11" fmla="*/ 0 h 992037"/>
                <a:gd name="connsiteX0" fmla="*/ 595223 w 1086928"/>
                <a:gd name="connsiteY0" fmla="*/ 0 h 992037"/>
                <a:gd name="connsiteX1" fmla="*/ 0 w 1086928"/>
                <a:gd name="connsiteY1" fmla="*/ 267418 h 992037"/>
                <a:gd name="connsiteX2" fmla="*/ 0 w 1086928"/>
                <a:gd name="connsiteY2" fmla="*/ 854014 h 992037"/>
                <a:gd name="connsiteX3" fmla="*/ 362309 w 1086928"/>
                <a:gd name="connsiteY3" fmla="*/ 966157 h 992037"/>
                <a:gd name="connsiteX4" fmla="*/ 923026 w 1086928"/>
                <a:gd name="connsiteY4" fmla="*/ 992037 h 992037"/>
                <a:gd name="connsiteX5" fmla="*/ 974785 w 1086928"/>
                <a:gd name="connsiteY5" fmla="*/ 785003 h 992037"/>
                <a:gd name="connsiteX6" fmla="*/ 1017917 w 1086928"/>
                <a:gd name="connsiteY6" fmla="*/ 612474 h 992037"/>
                <a:gd name="connsiteX7" fmla="*/ 1086928 w 1086928"/>
                <a:gd name="connsiteY7" fmla="*/ 431320 h 992037"/>
                <a:gd name="connsiteX8" fmla="*/ 1069675 w 1086928"/>
                <a:gd name="connsiteY8" fmla="*/ 215659 h 992037"/>
                <a:gd name="connsiteX9" fmla="*/ 974785 w 1086928"/>
                <a:gd name="connsiteY9" fmla="*/ 172527 h 992037"/>
                <a:gd name="connsiteX10" fmla="*/ 491706 w 1086928"/>
                <a:gd name="connsiteY10" fmla="*/ 181154 h 992037"/>
                <a:gd name="connsiteX11" fmla="*/ 595223 w 1086928"/>
                <a:gd name="connsiteY11" fmla="*/ 0 h 992037"/>
                <a:gd name="connsiteX0" fmla="*/ 595223 w 1086928"/>
                <a:gd name="connsiteY0" fmla="*/ 0 h 992037"/>
                <a:gd name="connsiteX1" fmla="*/ 0 w 1086928"/>
                <a:gd name="connsiteY1" fmla="*/ 267418 h 992037"/>
                <a:gd name="connsiteX2" fmla="*/ 0 w 1086928"/>
                <a:gd name="connsiteY2" fmla="*/ 854014 h 992037"/>
                <a:gd name="connsiteX3" fmla="*/ 362309 w 1086928"/>
                <a:gd name="connsiteY3" fmla="*/ 966157 h 992037"/>
                <a:gd name="connsiteX4" fmla="*/ 923026 w 1086928"/>
                <a:gd name="connsiteY4" fmla="*/ 992037 h 992037"/>
                <a:gd name="connsiteX5" fmla="*/ 974785 w 1086928"/>
                <a:gd name="connsiteY5" fmla="*/ 785003 h 992037"/>
                <a:gd name="connsiteX6" fmla="*/ 1017917 w 1086928"/>
                <a:gd name="connsiteY6" fmla="*/ 612474 h 992037"/>
                <a:gd name="connsiteX7" fmla="*/ 1086928 w 1086928"/>
                <a:gd name="connsiteY7" fmla="*/ 431320 h 992037"/>
                <a:gd name="connsiteX8" fmla="*/ 1069675 w 1086928"/>
                <a:gd name="connsiteY8" fmla="*/ 215659 h 992037"/>
                <a:gd name="connsiteX9" fmla="*/ 974785 w 1086928"/>
                <a:gd name="connsiteY9" fmla="*/ 172527 h 992037"/>
                <a:gd name="connsiteX10" fmla="*/ 491706 w 1086928"/>
                <a:gd name="connsiteY10" fmla="*/ 181154 h 992037"/>
                <a:gd name="connsiteX11" fmla="*/ 595223 w 1086928"/>
                <a:gd name="connsiteY11" fmla="*/ 0 h 992037"/>
                <a:gd name="connsiteX0" fmla="*/ 595223 w 1086928"/>
                <a:gd name="connsiteY0" fmla="*/ 0 h 992037"/>
                <a:gd name="connsiteX1" fmla="*/ 0 w 1086928"/>
                <a:gd name="connsiteY1" fmla="*/ 267418 h 992037"/>
                <a:gd name="connsiteX2" fmla="*/ 0 w 1086928"/>
                <a:gd name="connsiteY2" fmla="*/ 854014 h 992037"/>
                <a:gd name="connsiteX3" fmla="*/ 362309 w 1086928"/>
                <a:gd name="connsiteY3" fmla="*/ 966157 h 992037"/>
                <a:gd name="connsiteX4" fmla="*/ 923026 w 1086928"/>
                <a:gd name="connsiteY4" fmla="*/ 992037 h 992037"/>
                <a:gd name="connsiteX5" fmla="*/ 974785 w 1086928"/>
                <a:gd name="connsiteY5" fmla="*/ 785003 h 992037"/>
                <a:gd name="connsiteX6" fmla="*/ 1017917 w 1086928"/>
                <a:gd name="connsiteY6" fmla="*/ 612474 h 992037"/>
                <a:gd name="connsiteX7" fmla="*/ 1086928 w 1086928"/>
                <a:gd name="connsiteY7" fmla="*/ 431320 h 992037"/>
                <a:gd name="connsiteX8" fmla="*/ 1069675 w 1086928"/>
                <a:gd name="connsiteY8" fmla="*/ 215659 h 992037"/>
                <a:gd name="connsiteX9" fmla="*/ 974785 w 1086928"/>
                <a:gd name="connsiteY9" fmla="*/ 172527 h 992037"/>
                <a:gd name="connsiteX10" fmla="*/ 491706 w 1086928"/>
                <a:gd name="connsiteY10" fmla="*/ 181154 h 992037"/>
                <a:gd name="connsiteX11" fmla="*/ 595223 w 1086928"/>
                <a:gd name="connsiteY11" fmla="*/ 0 h 992037"/>
                <a:gd name="connsiteX0" fmla="*/ 595223 w 1086928"/>
                <a:gd name="connsiteY0" fmla="*/ 0 h 992037"/>
                <a:gd name="connsiteX1" fmla="*/ 0 w 1086928"/>
                <a:gd name="connsiteY1" fmla="*/ 267418 h 992037"/>
                <a:gd name="connsiteX2" fmla="*/ 0 w 1086928"/>
                <a:gd name="connsiteY2" fmla="*/ 854014 h 992037"/>
                <a:gd name="connsiteX3" fmla="*/ 362309 w 1086928"/>
                <a:gd name="connsiteY3" fmla="*/ 966157 h 992037"/>
                <a:gd name="connsiteX4" fmla="*/ 923026 w 1086928"/>
                <a:gd name="connsiteY4" fmla="*/ 992037 h 992037"/>
                <a:gd name="connsiteX5" fmla="*/ 974785 w 1086928"/>
                <a:gd name="connsiteY5" fmla="*/ 785003 h 992037"/>
                <a:gd name="connsiteX6" fmla="*/ 1017917 w 1086928"/>
                <a:gd name="connsiteY6" fmla="*/ 612474 h 992037"/>
                <a:gd name="connsiteX7" fmla="*/ 1086928 w 1086928"/>
                <a:gd name="connsiteY7" fmla="*/ 431320 h 992037"/>
                <a:gd name="connsiteX8" fmla="*/ 1069675 w 1086928"/>
                <a:gd name="connsiteY8" fmla="*/ 215659 h 992037"/>
                <a:gd name="connsiteX9" fmla="*/ 974785 w 1086928"/>
                <a:gd name="connsiteY9" fmla="*/ 172527 h 992037"/>
                <a:gd name="connsiteX10" fmla="*/ 491706 w 1086928"/>
                <a:gd name="connsiteY10" fmla="*/ 181154 h 992037"/>
                <a:gd name="connsiteX11" fmla="*/ 595223 w 1086928"/>
                <a:gd name="connsiteY11" fmla="*/ 0 h 992037"/>
                <a:gd name="connsiteX0" fmla="*/ 595223 w 1086928"/>
                <a:gd name="connsiteY0" fmla="*/ 0 h 992037"/>
                <a:gd name="connsiteX1" fmla="*/ 0 w 1086928"/>
                <a:gd name="connsiteY1" fmla="*/ 267418 h 992037"/>
                <a:gd name="connsiteX2" fmla="*/ 0 w 1086928"/>
                <a:gd name="connsiteY2" fmla="*/ 854014 h 992037"/>
                <a:gd name="connsiteX3" fmla="*/ 362309 w 1086928"/>
                <a:gd name="connsiteY3" fmla="*/ 966157 h 992037"/>
                <a:gd name="connsiteX4" fmla="*/ 923026 w 1086928"/>
                <a:gd name="connsiteY4" fmla="*/ 992037 h 992037"/>
                <a:gd name="connsiteX5" fmla="*/ 974785 w 1086928"/>
                <a:gd name="connsiteY5" fmla="*/ 785003 h 992037"/>
                <a:gd name="connsiteX6" fmla="*/ 1017917 w 1086928"/>
                <a:gd name="connsiteY6" fmla="*/ 612474 h 992037"/>
                <a:gd name="connsiteX7" fmla="*/ 1086928 w 1086928"/>
                <a:gd name="connsiteY7" fmla="*/ 431320 h 992037"/>
                <a:gd name="connsiteX8" fmla="*/ 1069675 w 1086928"/>
                <a:gd name="connsiteY8" fmla="*/ 215659 h 992037"/>
                <a:gd name="connsiteX9" fmla="*/ 974785 w 1086928"/>
                <a:gd name="connsiteY9" fmla="*/ 172527 h 992037"/>
                <a:gd name="connsiteX10" fmla="*/ 491706 w 1086928"/>
                <a:gd name="connsiteY10" fmla="*/ 181154 h 992037"/>
                <a:gd name="connsiteX11" fmla="*/ 595223 w 1086928"/>
                <a:gd name="connsiteY11" fmla="*/ 0 h 992037"/>
                <a:gd name="connsiteX0" fmla="*/ 595223 w 1086928"/>
                <a:gd name="connsiteY0" fmla="*/ 0 h 1006555"/>
                <a:gd name="connsiteX1" fmla="*/ 0 w 1086928"/>
                <a:gd name="connsiteY1" fmla="*/ 267418 h 1006555"/>
                <a:gd name="connsiteX2" fmla="*/ 0 w 1086928"/>
                <a:gd name="connsiteY2" fmla="*/ 854014 h 1006555"/>
                <a:gd name="connsiteX3" fmla="*/ 362309 w 1086928"/>
                <a:gd name="connsiteY3" fmla="*/ 966157 h 1006555"/>
                <a:gd name="connsiteX4" fmla="*/ 923026 w 1086928"/>
                <a:gd name="connsiteY4" fmla="*/ 992037 h 1006555"/>
                <a:gd name="connsiteX5" fmla="*/ 974785 w 1086928"/>
                <a:gd name="connsiteY5" fmla="*/ 785003 h 1006555"/>
                <a:gd name="connsiteX6" fmla="*/ 1017917 w 1086928"/>
                <a:gd name="connsiteY6" fmla="*/ 612474 h 1006555"/>
                <a:gd name="connsiteX7" fmla="*/ 1086928 w 1086928"/>
                <a:gd name="connsiteY7" fmla="*/ 431320 h 1006555"/>
                <a:gd name="connsiteX8" fmla="*/ 1069675 w 1086928"/>
                <a:gd name="connsiteY8" fmla="*/ 215659 h 1006555"/>
                <a:gd name="connsiteX9" fmla="*/ 974785 w 1086928"/>
                <a:gd name="connsiteY9" fmla="*/ 172527 h 1006555"/>
                <a:gd name="connsiteX10" fmla="*/ 491706 w 1086928"/>
                <a:gd name="connsiteY10" fmla="*/ 181154 h 1006555"/>
                <a:gd name="connsiteX11" fmla="*/ 595223 w 1086928"/>
                <a:gd name="connsiteY11" fmla="*/ 0 h 1006555"/>
                <a:gd name="connsiteX0" fmla="*/ 595223 w 1086928"/>
                <a:gd name="connsiteY0" fmla="*/ 0 h 1006555"/>
                <a:gd name="connsiteX1" fmla="*/ 0 w 1086928"/>
                <a:gd name="connsiteY1" fmla="*/ 267418 h 1006555"/>
                <a:gd name="connsiteX2" fmla="*/ 0 w 1086928"/>
                <a:gd name="connsiteY2" fmla="*/ 854014 h 1006555"/>
                <a:gd name="connsiteX3" fmla="*/ 362309 w 1086928"/>
                <a:gd name="connsiteY3" fmla="*/ 966157 h 1006555"/>
                <a:gd name="connsiteX4" fmla="*/ 923026 w 1086928"/>
                <a:gd name="connsiteY4" fmla="*/ 992037 h 1006555"/>
                <a:gd name="connsiteX5" fmla="*/ 974785 w 1086928"/>
                <a:gd name="connsiteY5" fmla="*/ 785003 h 1006555"/>
                <a:gd name="connsiteX6" fmla="*/ 1017917 w 1086928"/>
                <a:gd name="connsiteY6" fmla="*/ 612474 h 1006555"/>
                <a:gd name="connsiteX7" fmla="*/ 1086928 w 1086928"/>
                <a:gd name="connsiteY7" fmla="*/ 431320 h 1006555"/>
                <a:gd name="connsiteX8" fmla="*/ 1069675 w 1086928"/>
                <a:gd name="connsiteY8" fmla="*/ 215659 h 1006555"/>
                <a:gd name="connsiteX9" fmla="*/ 974785 w 1086928"/>
                <a:gd name="connsiteY9" fmla="*/ 172527 h 1006555"/>
                <a:gd name="connsiteX10" fmla="*/ 491706 w 1086928"/>
                <a:gd name="connsiteY10" fmla="*/ 181154 h 1006555"/>
                <a:gd name="connsiteX11" fmla="*/ 595223 w 1086928"/>
                <a:gd name="connsiteY11" fmla="*/ 0 h 1006555"/>
                <a:gd name="connsiteX0" fmla="*/ 595223 w 1086928"/>
                <a:gd name="connsiteY0" fmla="*/ 0 h 1006555"/>
                <a:gd name="connsiteX1" fmla="*/ 0 w 1086928"/>
                <a:gd name="connsiteY1" fmla="*/ 267418 h 1006555"/>
                <a:gd name="connsiteX2" fmla="*/ 0 w 1086928"/>
                <a:gd name="connsiteY2" fmla="*/ 854014 h 1006555"/>
                <a:gd name="connsiteX3" fmla="*/ 362309 w 1086928"/>
                <a:gd name="connsiteY3" fmla="*/ 966157 h 1006555"/>
                <a:gd name="connsiteX4" fmla="*/ 923026 w 1086928"/>
                <a:gd name="connsiteY4" fmla="*/ 992037 h 1006555"/>
                <a:gd name="connsiteX5" fmla="*/ 974785 w 1086928"/>
                <a:gd name="connsiteY5" fmla="*/ 785003 h 1006555"/>
                <a:gd name="connsiteX6" fmla="*/ 1017917 w 1086928"/>
                <a:gd name="connsiteY6" fmla="*/ 612474 h 1006555"/>
                <a:gd name="connsiteX7" fmla="*/ 1086928 w 1086928"/>
                <a:gd name="connsiteY7" fmla="*/ 431320 h 1006555"/>
                <a:gd name="connsiteX8" fmla="*/ 1069675 w 1086928"/>
                <a:gd name="connsiteY8" fmla="*/ 215659 h 1006555"/>
                <a:gd name="connsiteX9" fmla="*/ 974785 w 1086928"/>
                <a:gd name="connsiteY9" fmla="*/ 172527 h 1006555"/>
                <a:gd name="connsiteX10" fmla="*/ 491706 w 1086928"/>
                <a:gd name="connsiteY10" fmla="*/ 181154 h 1006555"/>
                <a:gd name="connsiteX11" fmla="*/ 595223 w 1086928"/>
                <a:gd name="connsiteY11" fmla="*/ 0 h 1006555"/>
                <a:gd name="connsiteX0" fmla="*/ 595223 w 1086928"/>
                <a:gd name="connsiteY0" fmla="*/ 0 h 1006555"/>
                <a:gd name="connsiteX1" fmla="*/ 0 w 1086928"/>
                <a:gd name="connsiteY1" fmla="*/ 267418 h 1006555"/>
                <a:gd name="connsiteX2" fmla="*/ 0 w 1086928"/>
                <a:gd name="connsiteY2" fmla="*/ 854014 h 1006555"/>
                <a:gd name="connsiteX3" fmla="*/ 362309 w 1086928"/>
                <a:gd name="connsiteY3" fmla="*/ 966157 h 1006555"/>
                <a:gd name="connsiteX4" fmla="*/ 923026 w 1086928"/>
                <a:gd name="connsiteY4" fmla="*/ 992037 h 1006555"/>
                <a:gd name="connsiteX5" fmla="*/ 974785 w 1086928"/>
                <a:gd name="connsiteY5" fmla="*/ 785003 h 1006555"/>
                <a:gd name="connsiteX6" fmla="*/ 1017917 w 1086928"/>
                <a:gd name="connsiteY6" fmla="*/ 612474 h 1006555"/>
                <a:gd name="connsiteX7" fmla="*/ 1086928 w 1086928"/>
                <a:gd name="connsiteY7" fmla="*/ 431320 h 1006555"/>
                <a:gd name="connsiteX8" fmla="*/ 1069675 w 1086928"/>
                <a:gd name="connsiteY8" fmla="*/ 215659 h 1006555"/>
                <a:gd name="connsiteX9" fmla="*/ 974785 w 1086928"/>
                <a:gd name="connsiteY9" fmla="*/ 172527 h 1006555"/>
                <a:gd name="connsiteX10" fmla="*/ 491706 w 1086928"/>
                <a:gd name="connsiteY10" fmla="*/ 181154 h 1006555"/>
                <a:gd name="connsiteX11" fmla="*/ 595223 w 1086928"/>
                <a:gd name="connsiteY11" fmla="*/ 0 h 1006555"/>
                <a:gd name="connsiteX0" fmla="*/ 595223 w 1086928"/>
                <a:gd name="connsiteY0" fmla="*/ 0 h 1006555"/>
                <a:gd name="connsiteX1" fmla="*/ 0 w 1086928"/>
                <a:gd name="connsiteY1" fmla="*/ 267418 h 1006555"/>
                <a:gd name="connsiteX2" fmla="*/ 0 w 1086928"/>
                <a:gd name="connsiteY2" fmla="*/ 854014 h 1006555"/>
                <a:gd name="connsiteX3" fmla="*/ 362309 w 1086928"/>
                <a:gd name="connsiteY3" fmla="*/ 966157 h 1006555"/>
                <a:gd name="connsiteX4" fmla="*/ 923026 w 1086928"/>
                <a:gd name="connsiteY4" fmla="*/ 992037 h 1006555"/>
                <a:gd name="connsiteX5" fmla="*/ 974785 w 1086928"/>
                <a:gd name="connsiteY5" fmla="*/ 785003 h 1006555"/>
                <a:gd name="connsiteX6" fmla="*/ 1017917 w 1086928"/>
                <a:gd name="connsiteY6" fmla="*/ 612474 h 1006555"/>
                <a:gd name="connsiteX7" fmla="*/ 1086928 w 1086928"/>
                <a:gd name="connsiteY7" fmla="*/ 431320 h 1006555"/>
                <a:gd name="connsiteX8" fmla="*/ 1069675 w 1086928"/>
                <a:gd name="connsiteY8" fmla="*/ 215659 h 1006555"/>
                <a:gd name="connsiteX9" fmla="*/ 974785 w 1086928"/>
                <a:gd name="connsiteY9" fmla="*/ 172527 h 1006555"/>
                <a:gd name="connsiteX10" fmla="*/ 491706 w 1086928"/>
                <a:gd name="connsiteY10" fmla="*/ 181154 h 1006555"/>
                <a:gd name="connsiteX11" fmla="*/ 595223 w 1086928"/>
                <a:gd name="connsiteY11" fmla="*/ 0 h 1006555"/>
                <a:gd name="connsiteX0" fmla="*/ 595223 w 1086928"/>
                <a:gd name="connsiteY0" fmla="*/ 0 h 980502"/>
                <a:gd name="connsiteX1" fmla="*/ 0 w 1086928"/>
                <a:gd name="connsiteY1" fmla="*/ 267418 h 980502"/>
                <a:gd name="connsiteX2" fmla="*/ 0 w 1086928"/>
                <a:gd name="connsiteY2" fmla="*/ 854014 h 980502"/>
                <a:gd name="connsiteX3" fmla="*/ 362309 w 1086928"/>
                <a:gd name="connsiteY3" fmla="*/ 966157 h 980502"/>
                <a:gd name="connsiteX4" fmla="*/ 934932 w 1086928"/>
                <a:gd name="connsiteY4" fmla="*/ 946794 h 980502"/>
                <a:gd name="connsiteX5" fmla="*/ 974785 w 1086928"/>
                <a:gd name="connsiteY5" fmla="*/ 785003 h 980502"/>
                <a:gd name="connsiteX6" fmla="*/ 1017917 w 1086928"/>
                <a:gd name="connsiteY6" fmla="*/ 612474 h 980502"/>
                <a:gd name="connsiteX7" fmla="*/ 1086928 w 1086928"/>
                <a:gd name="connsiteY7" fmla="*/ 431320 h 980502"/>
                <a:gd name="connsiteX8" fmla="*/ 1069675 w 1086928"/>
                <a:gd name="connsiteY8" fmla="*/ 215659 h 980502"/>
                <a:gd name="connsiteX9" fmla="*/ 974785 w 1086928"/>
                <a:gd name="connsiteY9" fmla="*/ 172527 h 980502"/>
                <a:gd name="connsiteX10" fmla="*/ 491706 w 1086928"/>
                <a:gd name="connsiteY10" fmla="*/ 181154 h 980502"/>
                <a:gd name="connsiteX11" fmla="*/ 595223 w 1086928"/>
                <a:gd name="connsiteY11" fmla="*/ 0 h 980502"/>
                <a:gd name="connsiteX0" fmla="*/ 595223 w 1086928"/>
                <a:gd name="connsiteY0" fmla="*/ 0 h 1010346"/>
                <a:gd name="connsiteX1" fmla="*/ 0 w 1086928"/>
                <a:gd name="connsiteY1" fmla="*/ 267418 h 1010346"/>
                <a:gd name="connsiteX2" fmla="*/ 0 w 1086928"/>
                <a:gd name="connsiteY2" fmla="*/ 854014 h 1010346"/>
                <a:gd name="connsiteX3" fmla="*/ 362309 w 1086928"/>
                <a:gd name="connsiteY3" fmla="*/ 966157 h 1010346"/>
                <a:gd name="connsiteX4" fmla="*/ 925407 w 1086928"/>
                <a:gd name="connsiteY4" fmla="*/ 996801 h 1010346"/>
                <a:gd name="connsiteX5" fmla="*/ 974785 w 1086928"/>
                <a:gd name="connsiteY5" fmla="*/ 785003 h 1010346"/>
                <a:gd name="connsiteX6" fmla="*/ 1017917 w 1086928"/>
                <a:gd name="connsiteY6" fmla="*/ 612474 h 1010346"/>
                <a:gd name="connsiteX7" fmla="*/ 1086928 w 1086928"/>
                <a:gd name="connsiteY7" fmla="*/ 431320 h 1010346"/>
                <a:gd name="connsiteX8" fmla="*/ 1069675 w 1086928"/>
                <a:gd name="connsiteY8" fmla="*/ 215659 h 1010346"/>
                <a:gd name="connsiteX9" fmla="*/ 974785 w 1086928"/>
                <a:gd name="connsiteY9" fmla="*/ 172527 h 1010346"/>
                <a:gd name="connsiteX10" fmla="*/ 491706 w 1086928"/>
                <a:gd name="connsiteY10" fmla="*/ 181154 h 1010346"/>
                <a:gd name="connsiteX11" fmla="*/ 595223 w 1086928"/>
                <a:gd name="connsiteY11" fmla="*/ 0 h 1010346"/>
                <a:gd name="connsiteX0" fmla="*/ 595223 w 1086928"/>
                <a:gd name="connsiteY0" fmla="*/ 0 h 1010346"/>
                <a:gd name="connsiteX1" fmla="*/ 0 w 1086928"/>
                <a:gd name="connsiteY1" fmla="*/ 267418 h 1010346"/>
                <a:gd name="connsiteX2" fmla="*/ 0 w 1086928"/>
                <a:gd name="connsiteY2" fmla="*/ 854014 h 1010346"/>
                <a:gd name="connsiteX3" fmla="*/ 362309 w 1086928"/>
                <a:gd name="connsiteY3" fmla="*/ 966157 h 1010346"/>
                <a:gd name="connsiteX4" fmla="*/ 925407 w 1086928"/>
                <a:gd name="connsiteY4" fmla="*/ 996801 h 1010346"/>
                <a:gd name="connsiteX5" fmla="*/ 974785 w 1086928"/>
                <a:gd name="connsiteY5" fmla="*/ 785003 h 1010346"/>
                <a:gd name="connsiteX6" fmla="*/ 1017917 w 1086928"/>
                <a:gd name="connsiteY6" fmla="*/ 612474 h 1010346"/>
                <a:gd name="connsiteX7" fmla="*/ 1086928 w 1086928"/>
                <a:gd name="connsiteY7" fmla="*/ 431320 h 1010346"/>
                <a:gd name="connsiteX8" fmla="*/ 1069675 w 1086928"/>
                <a:gd name="connsiteY8" fmla="*/ 215659 h 1010346"/>
                <a:gd name="connsiteX9" fmla="*/ 974785 w 1086928"/>
                <a:gd name="connsiteY9" fmla="*/ 172527 h 1010346"/>
                <a:gd name="connsiteX10" fmla="*/ 491706 w 1086928"/>
                <a:gd name="connsiteY10" fmla="*/ 181154 h 1010346"/>
                <a:gd name="connsiteX11" fmla="*/ 595223 w 1086928"/>
                <a:gd name="connsiteY11" fmla="*/ 0 h 1010346"/>
                <a:gd name="connsiteX0" fmla="*/ 595223 w 1086928"/>
                <a:gd name="connsiteY0" fmla="*/ 0 h 1010346"/>
                <a:gd name="connsiteX1" fmla="*/ 0 w 1086928"/>
                <a:gd name="connsiteY1" fmla="*/ 267418 h 1010346"/>
                <a:gd name="connsiteX2" fmla="*/ 0 w 1086928"/>
                <a:gd name="connsiteY2" fmla="*/ 854014 h 1010346"/>
                <a:gd name="connsiteX3" fmla="*/ 362309 w 1086928"/>
                <a:gd name="connsiteY3" fmla="*/ 966157 h 1010346"/>
                <a:gd name="connsiteX4" fmla="*/ 925407 w 1086928"/>
                <a:gd name="connsiteY4" fmla="*/ 996801 h 1010346"/>
                <a:gd name="connsiteX5" fmla="*/ 981929 w 1086928"/>
                <a:gd name="connsiteY5" fmla="*/ 820721 h 1010346"/>
                <a:gd name="connsiteX6" fmla="*/ 1017917 w 1086928"/>
                <a:gd name="connsiteY6" fmla="*/ 612474 h 1010346"/>
                <a:gd name="connsiteX7" fmla="*/ 1086928 w 1086928"/>
                <a:gd name="connsiteY7" fmla="*/ 431320 h 1010346"/>
                <a:gd name="connsiteX8" fmla="*/ 1069675 w 1086928"/>
                <a:gd name="connsiteY8" fmla="*/ 215659 h 1010346"/>
                <a:gd name="connsiteX9" fmla="*/ 974785 w 1086928"/>
                <a:gd name="connsiteY9" fmla="*/ 172527 h 1010346"/>
                <a:gd name="connsiteX10" fmla="*/ 491706 w 1086928"/>
                <a:gd name="connsiteY10" fmla="*/ 181154 h 1010346"/>
                <a:gd name="connsiteX11" fmla="*/ 595223 w 1086928"/>
                <a:gd name="connsiteY11" fmla="*/ 0 h 1010346"/>
                <a:gd name="connsiteX0" fmla="*/ 925407 w 1086928"/>
                <a:gd name="connsiteY0" fmla="*/ 996801 h 1088241"/>
                <a:gd name="connsiteX1" fmla="*/ 981929 w 1086928"/>
                <a:gd name="connsiteY1" fmla="*/ 820721 h 1088241"/>
                <a:gd name="connsiteX2" fmla="*/ 1017917 w 1086928"/>
                <a:gd name="connsiteY2" fmla="*/ 612474 h 1088241"/>
                <a:gd name="connsiteX3" fmla="*/ 1086928 w 1086928"/>
                <a:gd name="connsiteY3" fmla="*/ 431320 h 1088241"/>
                <a:gd name="connsiteX4" fmla="*/ 1069675 w 1086928"/>
                <a:gd name="connsiteY4" fmla="*/ 215659 h 1088241"/>
                <a:gd name="connsiteX5" fmla="*/ 974785 w 1086928"/>
                <a:gd name="connsiteY5" fmla="*/ 172527 h 1088241"/>
                <a:gd name="connsiteX6" fmla="*/ 491706 w 1086928"/>
                <a:gd name="connsiteY6" fmla="*/ 181154 h 1088241"/>
                <a:gd name="connsiteX7" fmla="*/ 595223 w 1086928"/>
                <a:gd name="connsiteY7" fmla="*/ 0 h 1088241"/>
                <a:gd name="connsiteX8" fmla="*/ 0 w 1086928"/>
                <a:gd name="connsiteY8" fmla="*/ 267418 h 1088241"/>
                <a:gd name="connsiteX9" fmla="*/ 0 w 1086928"/>
                <a:gd name="connsiteY9" fmla="*/ 854014 h 1088241"/>
                <a:gd name="connsiteX10" fmla="*/ 362309 w 1086928"/>
                <a:gd name="connsiteY10" fmla="*/ 966157 h 1088241"/>
                <a:gd name="connsiteX11" fmla="*/ 1016847 w 1086928"/>
                <a:gd name="connsiteY11" fmla="*/ 1088241 h 1088241"/>
                <a:gd name="connsiteX0" fmla="*/ 925407 w 1086928"/>
                <a:gd name="connsiteY0" fmla="*/ 996801 h 1088241"/>
                <a:gd name="connsiteX1" fmla="*/ 981929 w 1086928"/>
                <a:gd name="connsiteY1" fmla="*/ 820721 h 1088241"/>
                <a:gd name="connsiteX2" fmla="*/ 1017917 w 1086928"/>
                <a:gd name="connsiteY2" fmla="*/ 612474 h 1088241"/>
                <a:gd name="connsiteX3" fmla="*/ 1086928 w 1086928"/>
                <a:gd name="connsiteY3" fmla="*/ 431320 h 1088241"/>
                <a:gd name="connsiteX4" fmla="*/ 1069675 w 1086928"/>
                <a:gd name="connsiteY4" fmla="*/ 215659 h 1088241"/>
                <a:gd name="connsiteX5" fmla="*/ 974785 w 1086928"/>
                <a:gd name="connsiteY5" fmla="*/ 172527 h 1088241"/>
                <a:gd name="connsiteX6" fmla="*/ 491706 w 1086928"/>
                <a:gd name="connsiteY6" fmla="*/ 181154 h 1088241"/>
                <a:gd name="connsiteX7" fmla="*/ 595223 w 1086928"/>
                <a:gd name="connsiteY7" fmla="*/ 0 h 1088241"/>
                <a:gd name="connsiteX8" fmla="*/ 0 w 1086928"/>
                <a:gd name="connsiteY8" fmla="*/ 267418 h 1088241"/>
                <a:gd name="connsiteX9" fmla="*/ 0 w 1086928"/>
                <a:gd name="connsiteY9" fmla="*/ 854014 h 1088241"/>
                <a:gd name="connsiteX10" fmla="*/ 362309 w 1086928"/>
                <a:gd name="connsiteY10" fmla="*/ 966157 h 1088241"/>
                <a:gd name="connsiteX11" fmla="*/ 1016847 w 1086928"/>
                <a:gd name="connsiteY11" fmla="*/ 1088241 h 1088241"/>
                <a:gd name="connsiteX0" fmla="*/ 925407 w 1086928"/>
                <a:gd name="connsiteY0" fmla="*/ 996801 h 996801"/>
                <a:gd name="connsiteX1" fmla="*/ 981929 w 1086928"/>
                <a:gd name="connsiteY1" fmla="*/ 820721 h 996801"/>
                <a:gd name="connsiteX2" fmla="*/ 1017917 w 1086928"/>
                <a:gd name="connsiteY2" fmla="*/ 612474 h 996801"/>
                <a:gd name="connsiteX3" fmla="*/ 1086928 w 1086928"/>
                <a:gd name="connsiteY3" fmla="*/ 431320 h 996801"/>
                <a:gd name="connsiteX4" fmla="*/ 1069675 w 1086928"/>
                <a:gd name="connsiteY4" fmla="*/ 215659 h 996801"/>
                <a:gd name="connsiteX5" fmla="*/ 974785 w 1086928"/>
                <a:gd name="connsiteY5" fmla="*/ 172527 h 996801"/>
                <a:gd name="connsiteX6" fmla="*/ 491706 w 1086928"/>
                <a:gd name="connsiteY6" fmla="*/ 181154 h 996801"/>
                <a:gd name="connsiteX7" fmla="*/ 595223 w 1086928"/>
                <a:gd name="connsiteY7" fmla="*/ 0 h 996801"/>
                <a:gd name="connsiteX8" fmla="*/ 0 w 1086928"/>
                <a:gd name="connsiteY8" fmla="*/ 267418 h 996801"/>
                <a:gd name="connsiteX9" fmla="*/ 0 w 1086928"/>
                <a:gd name="connsiteY9" fmla="*/ 854014 h 996801"/>
                <a:gd name="connsiteX10" fmla="*/ 362309 w 1086928"/>
                <a:gd name="connsiteY10" fmla="*/ 966157 h 996801"/>
                <a:gd name="connsiteX0" fmla="*/ 925407 w 1086928"/>
                <a:gd name="connsiteY0" fmla="*/ 996801 h 996801"/>
                <a:gd name="connsiteX1" fmla="*/ 981929 w 1086928"/>
                <a:gd name="connsiteY1" fmla="*/ 820721 h 996801"/>
                <a:gd name="connsiteX2" fmla="*/ 1017917 w 1086928"/>
                <a:gd name="connsiteY2" fmla="*/ 612474 h 996801"/>
                <a:gd name="connsiteX3" fmla="*/ 1086928 w 1086928"/>
                <a:gd name="connsiteY3" fmla="*/ 431320 h 996801"/>
                <a:gd name="connsiteX4" fmla="*/ 1069675 w 1086928"/>
                <a:gd name="connsiteY4" fmla="*/ 215659 h 996801"/>
                <a:gd name="connsiteX5" fmla="*/ 974785 w 1086928"/>
                <a:gd name="connsiteY5" fmla="*/ 172527 h 996801"/>
                <a:gd name="connsiteX6" fmla="*/ 491706 w 1086928"/>
                <a:gd name="connsiteY6" fmla="*/ 181154 h 996801"/>
                <a:gd name="connsiteX7" fmla="*/ 595223 w 1086928"/>
                <a:gd name="connsiteY7" fmla="*/ 0 h 996801"/>
                <a:gd name="connsiteX8" fmla="*/ 0 w 1086928"/>
                <a:gd name="connsiteY8" fmla="*/ 267418 h 996801"/>
                <a:gd name="connsiteX9" fmla="*/ 0 w 1086928"/>
                <a:gd name="connsiteY9" fmla="*/ 854014 h 996801"/>
                <a:gd name="connsiteX10" fmla="*/ 362309 w 1086928"/>
                <a:gd name="connsiteY10" fmla="*/ 966157 h 996801"/>
                <a:gd name="connsiteX0" fmla="*/ 925407 w 1086928"/>
                <a:gd name="connsiteY0" fmla="*/ 996801 h 996801"/>
                <a:gd name="connsiteX1" fmla="*/ 981929 w 1086928"/>
                <a:gd name="connsiteY1" fmla="*/ 820721 h 996801"/>
                <a:gd name="connsiteX2" fmla="*/ 1017917 w 1086928"/>
                <a:gd name="connsiteY2" fmla="*/ 612474 h 996801"/>
                <a:gd name="connsiteX3" fmla="*/ 1086928 w 1086928"/>
                <a:gd name="connsiteY3" fmla="*/ 431320 h 996801"/>
                <a:gd name="connsiteX4" fmla="*/ 1069675 w 1086928"/>
                <a:gd name="connsiteY4" fmla="*/ 215659 h 996801"/>
                <a:gd name="connsiteX5" fmla="*/ 974785 w 1086928"/>
                <a:gd name="connsiteY5" fmla="*/ 172527 h 996801"/>
                <a:gd name="connsiteX6" fmla="*/ 491706 w 1086928"/>
                <a:gd name="connsiteY6" fmla="*/ 181154 h 996801"/>
                <a:gd name="connsiteX7" fmla="*/ 595223 w 1086928"/>
                <a:gd name="connsiteY7" fmla="*/ 0 h 996801"/>
                <a:gd name="connsiteX8" fmla="*/ 0 w 1086928"/>
                <a:gd name="connsiteY8" fmla="*/ 267418 h 996801"/>
                <a:gd name="connsiteX9" fmla="*/ 0 w 1086928"/>
                <a:gd name="connsiteY9" fmla="*/ 854014 h 996801"/>
                <a:gd name="connsiteX10" fmla="*/ 362309 w 1086928"/>
                <a:gd name="connsiteY10" fmla="*/ 966157 h 996801"/>
                <a:gd name="connsiteX0" fmla="*/ 925407 w 1086928"/>
                <a:gd name="connsiteY0" fmla="*/ 996801 h 996801"/>
                <a:gd name="connsiteX1" fmla="*/ 981929 w 1086928"/>
                <a:gd name="connsiteY1" fmla="*/ 820721 h 996801"/>
                <a:gd name="connsiteX2" fmla="*/ 1017917 w 1086928"/>
                <a:gd name="connsiteY2" fmla="*/ 612474 h 996801"/>
                <a:gd name="connsiteX3" fmla="*/ 1086928 w 1086928"/>
                <a:gd name="connsiteY3" fmla="*/ 431320 h 996801"/>
                <a:gd name="connsiteX4" fmla="*/ 1069675 w 1086928"/>
                <a:gd name="connsiteY4" fmla="*/ 215659 h 996801"/>
                <a:gd name="connsiteX5" fmla="*/ 974785 w 1086928"/>
                <a:gd name="connsiteY5" fmla="*/ 172527 h 996801"/>
                <a:gd name="connsiteX6" fmla="*/ 491706 w 1086928"/>
                <a:gd name="connsiteY6" fmla="*/ 181154 h 996801"/>
                <a:gd name="connsiteX7" fmla="*/ 595223 w 1086928"/>
                <a:gd name="connsiteY7" fmla="*/ 0 h 996801"/>
                <a:gd name="connsiteX8" fmla="*/ 0 w 1086928"/>
                <a:gd name="connsiteY8" fmla="*/ 267418 h 996801"/>
                <a:gd name="connsiteX9" fmla="*/ 0 w 1086928"/>
                <a:gd name="connsiteY9" fmla="*/ 854014 h 996801"/>
                <a:gd name="connsiteX10" fmla="*/ 362309 w 1086928"/>
                <a:gd name="connsiteY10" fmla="*/ 966157 h 996801"/>
                <a:gd name="connsiteX0" fmla="*/ 925407 w 1086928"/>
                <a:gd name="connsiteY0" fmla="*/ 996801 h 996801"/>
                <a:gd name="connsiteX1" fmla="*/ 981929 w 1086928"/>
                <a:gd name="connsiteY1" fmla="*/ 820721 h 996801"/>
                <a:gd name="connsiteX2" fmla="*/ 1017917 w 1086928"/>
                <a:gd name="connsiteY2" fmla="*/ 612474 h 996801"/>
                <a:gd name="connsiteX3" fmla="*/ 1086928 w 1086928"/>
                <a:gd name="connsiteY3" fmla="*/ 431320 h 996801"/>
                <a:gd name="connsiteX4" fmla="*/ 1069675 w 1086928"/>
                <a:gd name="connsiteY4" fmla="*/ 215659 h 996801"/>
                <a:gd name="connsiteX5" fmla="*/ 974785 w 1086928"/>
                <a:gd name="connsiteY5" fmla="*/ 172527 h 996801"/>
                <a:gd name="connsiteX6" fmla="*/ 491706 w 1086928"/>
                <a:gd name="connsiteY6" fmla="*/ 181154 h 996801"/>
                <a:gd name="connsiteX7" fmla="*/ 595223 w 1086928"/>
                <a:gd name="connsiteY7" fmla="*/ 0 h 996801"/>
                <a:gd name="connsiteX8" fmla="*/ 0 w 1086928"/>
                <a:gd name="connsiteY8" fmla="*/ 267418 h 996801"/>
                <a:gd name="connsiteX9" fmla="*/ 0 w 1086928"/>
                <a:gd name="connsiteY9" fmla="*/ 854014 h 996801"/>
                <a:gd name="connsiteX10" fmla="*/ 362309 w 1086928"/>
                <a:gd name="connsiteY10" fmla="*/ 966157 h 996801"/>
                <a:gd name="connsiteX0" fmla="*/ 925407 w 1086928"/>
                <a:gd name="connsiteY0" fmla="*/ 996801 h 996801"/>
                <a:gd name="connsiteX1" fmla="*/ 981929 w 1086928"/>
                <a:gd name="connsiteY1" fmla="*/ 820721 h 996801"/>
                <a:gd name="connsiteX2" fmla="*/ 1017917 w 1086928"/>
                <a:gd name="connsiteY2" fmla="*/ 612474 h 996801"/>
                <a:gd name="connsiteX3" fmla="*/ 1086928 w 1086928"/>
                <a:gd name="connsiteY3" fmla="*/ 431320 h 996801"/>
                <a:gd name="connsiteX4" fmla="*/ 1069675 w 1086928"/>
                <a:gd name="connsiteY4" fmla="*/ 215659 h 996801"/>
                <a:gd name="connsiteX5" fmla="*/ 974785 w 1086928"/>
                <a:gd name="connsiteY5" fmla="*/ 172527 h 996801"/>
                <a:gd name="connsiteX6" fmla="*/ 491706 w 1086928"/>
                <a:gd name="connsiteY6" fmla="*/ 181154 h 996801"/>
                <a:gd name="connsiteX7" fmla="*/ 595223 w 1086928"/>
                <a:gd name="connsiteY7" fmla="*/ 0 h 996801"/>
                <a:gd name="connsiteX8" fmla="*/ 0 w 1086928"/>
                <a:gd name="connsiteY8" fmla="*/ 267418 h 996801"/>
                <a:gd name="connsiteX9" fmla="*/ 0 w 1086928"/>
                <a:gd name="connsiteY9" fmla="*/ 854014 h 996801"/>
                <a:gd name="connsiteX10" fmla="*/ 362309 w 1086928"/>
                <a:gd name="connsiteY10" fmla="*/ 966157 h 996801"/>
                <a:gd name="connsiteX0" fmla="*/ 925407 w 1086928"/>
                <a:gd name="connsiteY0" fmla="*/ 996801 h 996801"/>
                <a:gd name="connsiteX1" fmla="*/ 981929 w 1086928"/>
                <a:gd name="connsiteY1" fmla="*/ 820721 h 996801"/>
                <a:gd name="connsiteX2" fmla="*/ 1017917 w 1086928"/>
                <a:gd name="connsiteY2" fmla="*/ 612474 h 996801"/>
                <a:gd name="connsiteX3" fmla="*/ 1086928 w 1086928"/>
                <a:gd name="connsiteY3" fmla="*/ 431320 h 996801"/>
                <a:gd name="connsiteX4" fmla="*/ 1069675 w 1086928"/>
                <a:gd name="connsiteY4" fmla="*/ 215659 h 996801"/>
                <a:gd name="connsiteX5" fmla="*/ 974785 w 1086928"/>
                <a:gd name="connsiteY5" fmla="*/ 172527 h 996801"/>
                <a:gd name="connsiteX6" fmla="*/ 491706 w 1086928"/>
                <a:gd name="connsiteY6" fmla="*/ 181154 h 996801"/>
                <a:gd name="connsiteX7" fmla="*/ 595223 w 1086928"/>
                <a:gd name="connsiteY7" fmla="*/ 0 h 996801"/>
                <a:gd name="connsiteX8" fmla="*/ 0 w 1086928"/>
                <a:gd name="connsiteY8" fmla="*/ 267418 h 996801"/>
                <a:gd name="connsiteX9" fmla="*/ 0 w 1086928"/>
                <a:gd name="connsiteY9" fmla="*/ 854014 h 996801"/>
                <a:gd name="connsiteX10" fmla="*/ 362309 w 1086928"/>
                <a:gd name="connsiteY10" fmla="*/ 966157 h 996801"/>
                <a:gd name="connsiteX0" fmla="*/ 925407 w 1086928"/>
                <a:gd name="connsiteY0" fmla="*/ 996801 h 996801"/>
                <a:gd name="connsiteX1" fmla="*/ 981929 w 1086928"/>
                <a:gd name="connsiteY1" fmla="*/ 820721 h 996801"/>
                <a:gd name="connsiteX2" fmla="*/ 1017917 w 1086928"/>
                <a:gd name="connsiteY2" fmla="*/ 612474 h 996801"/>
                <a:gd name="connsiteX3" fmla="*/ 1086928 w 1086928"/>
                <a:gd name="connsiteY3" fmla="*/ 431320 h 996801"/>
                <a:gd name="connsiteX4" fmla="*/ 1069675 w 1086928"/>
                <a:gd name="connsiteY4" fmla="*/ 215659 h 996801"/>
                <a:gd name="connsiteX5" fmla="*/ 974785 w 1086928"/>
                <a:gd name="connsiteY5" fmla="*/ 172527 h 996801"/>
                <a:gd name="connsiteX6" fmla="*/ 491706 w 1086928"/>
                <a:gd name="connsiteY6" fmla="*/ 181154 h 996801"/>
                <a:gd name="connsiteX7" fmla="*/ 595223 w 1086928"/>
                <a:gd name="connsiteY7" fmla="*/ 0 h 996801"/>
                <a:gd name="connsiteX8" fmla="*/ 0 w 1086928"/>
                <a:gd name="connsiteY8" fmla="*/ 267418 h 996801"/>
                <a:gd name="connsiteX9" fmla="*/ 0 w 1086928"/>
                <a:gd name="connsiteY9" fmla="*/ 854014 h 996801"/>
                <a:gd name="connsiteX10" fmla="*/ 362309 w 1086928"/>
                <a:gd name="connsiteY10" fmla="*/ 966157 h 996801"/>
                <a:gd name="connsiteX11" fmla="*/ 925407 w 1086928"/>
                <a:gd name="connsiteY11" fmla="*/ 996801 h 996801"/>
                <a:gd name="connsiteX0" fmla="*/ 925407 w 1086928"/>
                <a:gd name="connsiteY0" fmla="*/ 996801 h 1038224"/>
                <a:gd name="connsiteX1" fmla="*/ 981929 w 1086928"/>
                <a:gd name="connsiteY1" fmla="*/ 820721 h 1038224"/>
                <a:gd name="connsiteX2" fmla="*/ 1017917 w 1086928"/>
                <a:gd name="connsiteY2" fmla="*/ 612474 h 1038224"/>
                <a:gd name="connsiteX3" fmla="*/ 1086928 w 1086928"/>
                <a:gd name="connsiteY3" fmla="*/ 431320 h 1038224"/>
                <a:gd name="connsiteX4" fmla="*/ 1069675 w 1086928"/>
                <a:gd name="connsiteY4" fmla="*/ 215659 h 1038224"/>
                <a:gd name="connsiteX5" fmla="*/ 974785 w 1086928"/>
                <a:gd name="connsiteY5" fmla="*/ 172527 h 1038224"/>
                <a:gd name="connsiteX6" fmla="*/ 491706 w 1086928"/>
                <a:gd name="connsiteY6" fmla="*/ 181154 h 1038224"/>
                <a:gd name="connsiteX7" fmla="*/ 595223 w 1086928"/>
                <a:gd name="connsiteY7" fmla="*/ 0 h 1038224"/>
                <a:gd name="connsiteX8" fmla="*/ 0 w 1086928"/>
                <a:gd name="connsiteY8" fmla="*/ 267418 h 1038224"/>
                <a:gd name="connsiteX9" fmla="*/ 0 w 1086928"/>
                <a:gd name="connsiteY9" fmla="*/ 854014 h 1038224"/>
                <a:gd name="connsiteX10" fmla="*/ 362309 w 1086928"/>
                <a:gd name="connsiteY10" fmla="*/ 966157 h 1038224"/>
                <a:gd name="connsiteX11" fmla="*/ 743220 w 1086928"/>
                <a:gd name="connsiteY11" fmla="*/ 1038224 h 1038224"/>
                <a:gd name="connsiteX12" fmla="*/ 925407 w 1086928"/>
                <a:gd name="connsiteY12" fmla="*/ 996801 h 1038224"/>
                <a:gd name="connsiteX0" fmla="*/ 925407 w 1086928"/>
                <a:gd name="connsiteY0" fmla="*/ 996801 h 1038224"/>
                <a:gd name="connsiteX1" fmla="*/ 981929 w 1086928"/>
                <a:gd name="connsiteY1" fmla="*/ 820721 h 1038224"/>
                <a:gd name="connsiteX2" fmla="*/ 1017917 w 1086928"/>
                <a:gd name="connsiteY2" fmla="*/ 612474 h 1038224"/>
                <a:gd name="connsiteX3" fmla="*/ 1086928 w 1086928"/>
                <a:gd name="connsiteY3" fmla="*/ 431320 h 1038224"/>
                <a:gd name="connsiteX4" fmla="*/ 1069675 w 1086928"/>
                <a:gd name="connsiteY4" fmla="*/ 215659 h 1038224"/>
                <a:gd name="connsiteX5" fmla="*/ 974785 w 1086928"/>
                <a:gd name="connsiteY5" fmla="*/ 172527 h 1038224"/>
                <a:gd name="connsiteX6" fmla="*/ 491706 w 1086928"/>
                <a:gd name="connsiteY6" fmla="*/ 181154 h 1038224"/>
                <a:gd name="connsiteX7" fmla="*/ 595223 w 1086928"/>
                <a:gd name="connsiteY7" fmla="*/ 0 h 1038224"/>
                <a:gd name="connsiteX8" fmla="*/ 0 w 1086928"/>
                <a:gd name="connsiteY8" fmla="*/ 267418 h 1038224"/>
                <a:gd name="connsiteX9" fmla="*/ 0 w 1086928"/>
                <a:gd name="connsiteY9" fmla="*/ 854014 h 1038224"/>
                <a:gd name="connsiteX10" fmla="*/ 362309 w 1086928"/>
                <a:gd name="connsiteY10" fmla="*/ 966157 h 1038224"/>
                <a:gd name="connsiteX11" fmla="*/ 743220 w 1086928"/>
                <a:gd name="connsiteY11" fmla="*/ 1038224 h 1038224"/>
                <a:gd name="connsiteX12" fmla="*/ 925407 w 1086928"/>
                <a:gd name="connsiteY12" fmla="*/ 996801 h 1038224"/>
                <a:gd name="connsiteX0" fmla="*/ 925407 w 1086928"/>
                <a:gd name="connsiteY0" fmla="*/ 996801 h 1005589"/>
                <a:gd name="connsiteX1" fmla="*/ 981929 w 1086928"/>
                <a:gd name="connsiteY1" fmla="*/ 820721 h 1005589"/>
                <a:gd name="connsiteX2" fmla="*/ 1017917 w 1086928"/>
                <a:gd name="connsiteY2" fmla="*/ 612474 h 1005589"/>
                <a:gd name="connsiteX3" fmla="*/ 1086928 w 1086928"/>
                <a:gd name="connsiteY3" fmla="*/ 431320 h 1005589"/>
                <a:gd name="connsiteX4" fmla="*/ 1069675 w 1086928"/>
                <a:gd name="connsiteY4" fmla="*/ 215659 h 1005589"/>
                <a:gd name="connsiteX5" fmla="*/ 974785 w 1086928"/>
                <a:gd name="connsiteY5" fmla="*/ 172527 h 1005589"/>
                <a:gd name="connsiteX6" fmla="*/ 491706 w 1086928"/>
                <a:gd name="connsiteY6" fmla="*/ 181154 h 1005589"/>
                <a:gd name="connsiteX7" fmla="*/ 595223 w 1086928"/>
                <a:gd name="connsiteY7" fmla="*/ 0 h 1005589"/>
                <a:gd name="connsiteX8" fmla="*/ 0 w 1086928"/>
                <a:gd name="connsiteY8" fmla="*/ 267418 h 1005589"/>
                <a:gd name="connsiteX9" fmla="*/ 0 w 1086928"/>
                <a:gd name="connsiteY9" fmla="*/ 854014 h 1005589"/>
                <a:gd name="connsiteX10" fmla="*/ 362309 w 1086928"/>
                <a:gd name="connsiteY10" fmla="*/ 966157 h 1005589"/>
                <a:gd name="connsiteX11" fmla="*/ 925407 w 1086928"/>
                <a:gd name="connsiteY11" fmla="*/ 996801 h 1005589"/>
                <a:gd name="connsiteX0" fmla="*/ 925407 w 1086928"/>
                <a:gd name="connsiteY0" fmla="*/ 996801 h 1013821"/>
                <a:gd name="connsiteX1" fmla="*/ 981929 w 1086928"/>
                <a:gd name="connsiteY1" fmla="*/ 820721 h 1013821"/>
                <a:gd name="connsiteX2" fmla="*/ 1017917 w 1086928"/>
                <a:gd name="connsiteY2" fmla="*/ 612474 h 1013821"/>
                <a:gd name="connsiteX3" fmla="*/ 1086928 w 1086928"/>
                <a:gd name="connsiteY3" fmla="*/ 431320 h 1013821"/>
                <a:gd name="connsiteX4" fmla="*/ 1069675 w 1086928"/>
                <a:gd name="connsiteY4" fmla="*/ 215659 h 1013821"/>
                <a:gd name="connsiteX5" fmla="*/ 974785 w 1086928"/>
                <a:gd name="connsiteY5" fmla="*/ 172527 h 1013821"/>
                <a:gd name="connsiteX6" fmla="*/ 491706 w 1086928"/>
                <a:gd name="connsiteY6" fmla="*/ 181154 h 1013821"/>
                <a:gd name="connsiteX7" fmla="*/ 595223 w 1086928"/>
                <a:gd name="connsiteY7" fmla="*/ 0 h 1013821"/>
                <a:gd name="connsiteX8" fmla="*/ 0 w 1086928"/>
                <a:gd name="connsiteY8" fmla="*/ 267418 h 1013821"/>
                <a:gd name="connsiteX9" fmla="*/ 0 w 1086928"/>
                <a:gd name="connsiteY9" fmla="*/ 854014 h 1013821"/>
                <a:gd name="connsiteX10" fmla="*/ 362309 w 1086928"/>
                <a:gd name="connsiteY10" fmla="*/ 966157 h 1013821"/>
                <a:gd name="connsiteX11" fmla="*/ 925407 w 1086928"/>
                <a:gd name="connsiteY11" fmla="*/ 996801 h 1013821"/>
                <a:gd name="connsiteX0" fmla="*/ 925407 w 1086928"/>
                <a:gd name="connsiteY0" fmla="*/ 996801 h 1013821"/>
                <a:gd name="connsiteX1" fmla="*/ 981929 w 1086928"/>
                <a:gd name="connsiteY1" fmla="*/ 820721 h 1013821"/>
                <a:gd name="connsiteX2" fmla="*/ 1017917 w 1086928"/>
                <a:gd name="connsiteY2" fmla="*/ 612474 h 1013821"/>
                <a:gd name="connsiteX3" fmla="*/ 1086928 w 1086928"/>
                <a:gd name="connsiteY3" fmla="*/ 431320 h 1013821"/>
                <a:gd name="connsiteX4" fmla="*/ 1069675 w 1086928"/>
                <a:gd name="connsiteY4" fmla="*/ 215659 h 1013821"/>
                <a:gd name="connsiteX5" fmla="*/ 974785 w 1086928"/>
                <a:gd name="connsiteY5" fmla="*/ 172527 h 1013821"/>
                <a:gd name="connsiteX6" fmla="*/ 491706 w 1086928"/>
                <a:gd name="connsiteY6" fmla="*/ 181154 h 1013821"/>
                <a:gd name="connsiteX7" fmla="*/ 595223 w 1086928"/>
                <a:gd name="connsiteY7" fmla="*/ 0 h 1013821"/>
                <a:gd name="connsiteX8" fmla="*/ 0 w 1086928"/>
                <a:gd name="connsiteY8" fmla="*/ 267418 h 1013821"/>
                <a:gd name="connsiteX9" fmla="*/ 0 w 1086928"/>
                <a:gd name="connsiteY9" fmla="*/ 854014 h 1013821"/>
                <a:gd name="connsiteX10" fmla="*/ 362309 w 1086928"/>
                <a:gd name="connsiteY10" fmla="*/ 966157 h 1013821"/>
                <a:gd name="connsiteX11" fmla="*/ 925407 w 1086928"/>
                <a:gd name="connsiteY11" fmla="*/ 996801 h 1013821"/>
                <a:gd name="connsiteX0" fmla="*/ 925407 w 1086928"/>
                <a:gd name="connsiteY0" fmla="*/ 996801 h 1013821"/>
                <a:gd name="connsiteX1" fmla="*/ 991454 w 1086928"/>
                <a:gd name="connsiteY1" fmla="*/ 823103 h 1013821"/>
                <a:gd name="connsiteX2" fmla="*/ 1017917 w 1086928"/>
                <a:gd name="connsiteY2" fmla="*/ 612474 h 1013821"/>
                <a:gd name="connsiteX3" fmla="*/ 1086928 w 1086928"/>
                <a:gd name="connsiteY3" fmla="*/ 431320 h 1013821"/>
                <a:gd name="connsiteX4" fmla="*/ 1069675 w 1086928"/>
                <a:gd name="connsiteY4" fmla="*/ 215659 h 1013821"/>
                <a:gd name="connsiteX5" fmla="*/ 974785 w 1086928"/>
                <a:gd name="connsiteY5" fmla="*/ 172527 h 1013821"/>
                <a:gd name="connsiteX6" fmla="*/ 491706 w 1086928"/>
                <a:gd name="connsiteY6" fmla="*/ 181154 h 1013821"/>
                <a:gd name="connsiteX7" fmla="*/ 595223 w 1086928"/>
                <a:gd name="connsiteY7" fmla="*/ 0 h 1013821"/>
                <a:gd name="connsiteX8" fmla="*/ 0 w 1086928"/>
                <a:gd name="connsiteY8" fmla="*/ 267418 h 1013821"/>
                <a:gd name="connsiteX9" fmla="*/ 0 w 1086928"/>
                <a:gd name="connsiteY9" fmla="*/ 854014 h 1013821"/>
                <a:gd name="connsiteX10" fmla="*/ 362309 w 1086928"/>
                <a:gd name="connsiteY10" fmla="*/ 966157 h 1013821"/>
                <a:gd name="connsiteX11" fmla="*/ 925407 w 1086928"/>
                <a:gd name="connsiteY11" fmla="*/ 996801 h 1013821"/>
                <a:gd name="connsiteX0" fmla="*/ 925407 w 1086928"/>
                <a:gd name="connsiteY0" fmla="*/ 996801 h 1013821"/>
                <a:gd name="connsiteX1" fmla="*/ 991454 w 1086928"/>
                <a:gd name="connsiteY1" fmla="*/ 823103 h 1013821"/>
                <a:gd name="connsiteX2" fmla="*/ 1017917 w 1086928"/>
                <a:gd name="connsiteY2" fmla="*/ 612474 h 1013821"/>
                <a:gd name="connsiteX3" fmla="*/ 1086928 w 1086928"/>
                <a:gd name="connsiteY3" fmla="*/ 431320 h 1013821"/>
                <a:gd name="connsiteX4" fmla="*/ 1069675 w 1086928"/>
                <a:gd name="connsiteY4" fmla="*/ 215659 h 1013821"/>
                <a:gd name="connsiteX5" fmla="*/ 974785 w 1086928"/>
                <a:gd name="connsiteY5" fmla="*/ 172527 h 1013821"/>
                <a:gd name="connsiteX6" fmla="*/ 491706 w 1086928"/>
                <a:gd name="connsiteY6" fmla="*/ 181154 h 1013821"/>
                <a:gd name="connsiteX7" fmla="*/ 595223 w 1086928"/>
                <a:gd name="connsiteY7" fmla="*/ 0 h 1013821"/>
                <a:gd name="connsiteX8" fmla="*/ 0 w 1086928"/>
                <a:gd name="connsiteY8" fmla="*/ 267418 h 1013821"/>
                <a:gd name="connsiteX9" fmla="*/ 0 w 1086928"/>
                <a:gd name="connsiteY9" fmla="*/ 854014 h 1013821"/>
                <a:gd name="connsiteX10" fmla="*/ 362309 w 1086928"/>
                <a:gd name="connsiteY10" fmla="*/ 966157 h 1013821"/>
                <a:gd name="connsiteX11" fmla="*/ 925407 w 1086928"/>
                <a:gd name="connsiteY11" fmla="*/ 996801 h 1013821"/>
                <a:gd name="connsiteX0" fmla="*/ 991454 w 1086928"/>
                <a:gd name="connsiteY0" fmla="*/ 823103 h 1013821"/>
                <a:gd name="connsiteX1" fmla="*/ 1017917 w 1086928"/>
                <a:gd name="connsiteY1" fmla="*/ 612474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1082894 w 1086928"/>
                <a:gd name="connsiteY11" fmla="*/ 914543 h 1013821"/>
                <a:gd name="connsiteX0" fmla="*/ 991454 w 1086928"/>
                <a:gd name="connsiteY0" fmla="*/ 823103 h 1013821"/>
                <a:gd name="connsiteX1" fmla="*/ 1017917 w 1086928"/>
                <a:gd name="connsiteY1" fmla="*/ 612474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1082894 w 1086928"/>
                <a:gd name="connsiteY11" fmla="*/ 914543 h 1013821"/>
                <a:gd name="connsiteX0" fmla="*/ 991454 w 1086928"/>
                <a:gd name="connsiteY0" fmla="*/ 823103 h 1013821"/>
                <a:gd name="connsiteX1" fmla="*/ 1017917 w 1086928"/>
                <a:gd name="connsiteY1" fmla="*/ 612474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1082894 w 1086928"/>
                <a:gd name="connsiteY11" fmla="*/ 914543 h 1013821"/>
                <a:gd name="connsiteX12" fmla="*/ 991454 w 1086928"/>
                <a:gd name="connsiteY12" fmla="*/ 823103 h 1013821"/>
                <a:gd name="connsiteX0" fmla="*/ 991454 w 1086928"/>
                <a:gd name="connsiteY0" fmla="*/ 823103 h 1013821"/>
                <a:gd name="connsiteX1" fmla="*/ 1017917 w 1086928"/>
                <a:gd name="connsiteY1" fmla="*/ 612474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1082894 w 1086928"/>
                <a:gd name="connsiteY11" fmla="*/ 914543 h 1013821"/>
                <a:gd name="connsiteX12" fmla="*/ 991454 w 1086928"/>
                <a:gd name="connsiteY12" fmla="*/ 823103 h 1013821"/>
                <a:gd name="connsiteX0" fmla="*/ 991454 w 1086928"/>
                <a:gd name="connsiteY0" fmla="*/ 823103 h 1013821"/>
                <a:gd name="connsiteX1" fmla="*/ 1017917 w 1086928"/>
                <a:gd name="connsiteY1" fmla="*/ 612474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991454 w 1086928"/>
                <a:gd name="connsiteY11" fmla="*/ 823103 h 1013821"/>
                <a:gd name="connsiteX0" fmla="*/ 991454 w 1086928"/>
                <a:gd name="connsiteY0" fmla="*/ 823103 h 1013821"/>
                <a:gd name="connsiteX1" fmla="*/ 1017917 w 1086928"/>
                <a:gd name="connsiteY1" fmla="*/ 612474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991454 w 1086928"/>
                <a:gd name="connsiteY11" fmla="*/ 823103 h 1013821"/>
                <a:gd name="connsiteX0" fmla="*/ 991454 w 1086928"/>
                <a:gd name="connsiteY0" fmla="*/ 823103 h 1013821"/>
                <a:gd name="connsiteX1" fmla="*/ 1017917 w 1086928"/>
                <a:gd name="connsiteY1" fmla="*/ 612474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991454 w 1086928"/>
                <a:gd name="connsiteY11" fmla="*/ 823103 h 1013821"/>
                <a:gd name="connsiteX0" fmla="*/ 977167 w 1086928"/>
                <a:gd name="connsiteY0" fmla="*/ 825484 h 1013821"/>
                <a:gd name="connsiteX1" fmla="*/ 1017917 w 1086928"/>
                <a:gd name="connsiteY1" fmla="*/ 612474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977167 w 1086928"/>
                <a:gd name="connsiteY11" fmla="*/ 825484 h 1013821"/>
                <a:gd name="connsiteX0" fmla="*/ 977167 w 1086928"/>
                <a:gd name="connsiteY0" fmla="*/ 825484 h 1013821"/>
                <a:gd name="connsiteX1" fmla="*/ 1017917 w 1086928"/>
                <a:gd name="connsiteY1" fmla="*/ 612474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977167 w 1086928"/>
                <a:gd name="connsiteY11" fmla="*/ 825484 h 1013821"/>
                <a:gd name="connsiteX0" fmla="*/ 977167 w 1086928"/>
                <a:gd name="connsiteY0" fmla="*/ 825484 h 1013821"/>
                <a:gd name="connsiteX1" fmla="*/ 1017917 w 1086928"/>
                <a:gd name="connsiteY1" fmla="*/ 612474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977167 w 1086928"/>
                <a:gd name="connsiteY11" fmla="*/ 825484 h 1013821"/>
                <a:gd name="connsiteX0" fmla="*/ 977167 w 1086928"/>
                <a:gd name="connsiteY0" fmla="*/ 825484 h 1013821"/>
                <a:gd name="connsiteX1" fmla="*/ 1034586 w 1086928"/>
                <a:gd name="connsiteY1" fmla="*/ 633905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977167 w 1086928"/>
                <a:gd name="connsiteY11" fmla="*/ 825484 h 1013821"/>
                <a:gd name="connsiteX0" fmla="*/ 977167 w 1086928"/>
                <a:gd name="connsiteY0" fmla="*/ 825484 h 1013821"/>
                <a:gd name="connsiteX1" fmla="*/ 1034586 w 1086928"/>
                <a:gd name="connsiteY1" fmla="*/ 633905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977167 w 1086928"/>
                <a:gd name="connsiteY11" fmla="*/ 825484 h 1013821"/>
                <a:gd name="connsiteX0" fmla="*/ 977167 w 1086928"/>
                <a:gd name="connsiteY0" fmla="*/ 825484 h 1013821"/>
                <a:gd name="connsiteX1" fmla="*/ 1034586 w 1086928"/>
                <a:gd name="connsiteY1" fmla="*/ 633905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988488 w 1086928"/>
                <a:gd name="connsiteY11" fmla="*/ 833437 h 1013821"/>
                <a:gd name="connsiteX12" fmla="*/ 977167 w 1086928"/>
                <a:gd name="connsiteY12" fmla="*/ 825484 h 1013821"/>
                <a:gd name="connsiteX0" fmla="*/ 977167 w 1086928"/>
                <a:gd name="connsiteY0" fmla="*/ 825484 h 1013821"/>
                <a:gd name="connsiteX1" fmla="*/ 1034586 w 1086928"/>
                <a:gd name="connsiteY1" fmla="*/ 633905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988488 w 1086928"/>
                <a:gd name="connsiteY11" fmla="*/ 833437 h 1013821"/>
                <a:gd name="connsiteX12" fmla="*/ 977167 w 1086928"/>
                <a:gd name="connsiteY12" fmla="*/ 825484 h 1013821"/>
                <a:gd name="connsiteX0" fmla="*/ 977167 w 1086928"/>
                <a:gd name="connsiteY0" fmla="*/ 825484 h 1013821"/>
                <a:gd name="connsiteX1" fmla="*/ 1034586 w 1086928"/>
                <a:gd name="connsiteY1" fmla="*/ 633905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988488 w 1086928"/>
                <a:gd name="connsiteY11" fmla="*/ 833437 h 1013821"/>
                <a:gd name="connsiteX12" fmla="*/ 977167 w 1086928"/>
                <a:gd name="connsiteY12" fmla="*/ 825484 h 1013821"/>
                <a:gd name="connsiteX0" fmla="*/ 977167 w 1086928"/>
                <a:gd name="connsiteY0" fmla="*/ 825484 h 1013821"/>
                <a:gd name="connsiteX1" fmla="*/ 1034586 w 1086928"/>
                <a:gd name="connsiteY1" fmla="*/ 633905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977167 w 1086928"/>
                <a:gd name="connsiteY11" fmla="*/ 825484 h 1013821"/>
                <a:gd name="connsiteX0" fmla="*/ 977167 w 1086928"/>
                <a:gd name="connsiteY0" fmla="*/ 825484 h 1013821"/>
                <a:gd name="connsiteX1" fmla="*/ 1034586 w 1086928"/>
                <a:gd name="connsiteY1" fmla="*/ 633905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977167 w 1086928"/>
                <a:gd name="connsiteY11" fmla="*/ 825484 h 1013821"/>
                <a:gd name="connsiteX0" fmla="*/ 977167 w 1086928"/>
                <a:gd name="connsiteY0" fmla="*/ 825484 h 1013821"/>
                <a:gd name="connsiteX1" fmla="*/ 1034586 w 1086928"/>
                <a:gd name="connsiteY1" fmla="*/ 633905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977167 w 1086928"/>
                <a:gd name="connsiteY11" fmla="*/ 825484 h 1013821"/>
                <a:gd name="connsiteX0" fmla="*/ 977167 w 1086928"/>
                <a:gd name="connsiteY0" fmla="*/ 825484 h 1013821"/>
                <a:gd name="connsiteX1" fmla="*/ 1027442 w 1086928"/>
                <a:gd name="connsiteY1" fmla="*/ 638668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977167 w 1086928"/>
                <a:gd name="connsiteY11" fmla="*/ 825484 h 1013821"/>
                <a:gd name="connsiteX0" fmla="*/ 977167 w 1086928"/>
                <a:gd name="connsiteY0" fmla="*/ 825484 h 1013821"/>
                <a:gd name="connsiteX1" fmla="*/ 1027442 w 1086928"/>
                <a:gd name="connsiteY1" fmla="*/ 638668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977167 w 1086928"/>
                <a:gd name="connsiteY11" fmla="*/ 825484 h 1013821"/>
                <a:gd name="connsiteX0" fmla="*/ 977167 w 1069675"/>
                <a:gd name="connsiteY0" fmla="*/ 825484 h 1013821"/>
                <a:gd name="connsiteX1" fmla="*/ 1027442 w 1069675"/>
                <a:gd name="connsiteY1" fmla="*/ 638668 h 1013821"/>
                <a:gd name="connsiteX2" fmla="*/ 1051209 w 1069675"/>
                <a:gd name="connsiteY2" fmla="*/ 447988 h 1013821"/>
                <a:gd name="connsiteX3" fmla="*/ 1069675 w 1069675"/>
                <a:gd name="connsiteY3" fmla="*/ 215659 h 1013821"/>
                <a:gd name="connsiteX4" fmla="*/ 974785 w 1069675"/>
                <a:gd name="connsiteY4" fmla="*/ 172527 h 1013821"/>
                <a:gd name="connsiteX5" fmla="*/ 491706 w 1069675"/>
                <a:gd name="connsiteY5" fmla="*/ 181154 h 1013821"/>
                <a:gd name="connsiteX6" fmla="*/ 595223 w 1069675"/>
                <a:gd name="connsiteY6" fmla="*/ 0 h 1013821"/>
                <a:gd name="connsiteX7" fmla="*/ 0 w 1069675"/>
                <a:gd name="connsiteY7" fmla="*/ 267418 h 1013821"/>
                <a:gd name="connsiteX8" fmla="*/ 0 w 1069675"/>
                <a:gd name="connsiteY8" fmla="*/ 854014 h 1013821"/>
                <a:gd name="connsiteX9" fmla="*/ 362309 w 1069675"/>
                <a:gd name="connsiteY9" fmla="*/ 966157 h 1013821"/>
                <a:gd name="connsiteX10" fmla="*/ 925407 w 1069675"/>
                <a:gd name="connsiteY10" fmla="*/ 996801 h 1013821"/>
                <a:gd name="connsiteX11" fmla="*/ 977167 w 1069675"/>
                <a:gd name="connsiteY11" fmla="*/ 825484 h 1013821"/>
                <a:gd name="connsiteX0" fmla="*/ 977167 w 1083772"/>
                <a:gd name="connsiteY0" fmla="*/ 825484 h 1013821"/>
                <a:gd name="connsiteX1" fmla="*/ 1027442 w 1083772"/>
                <a:gd name="connsiteY1" fmla="*/ 638668 h 1013821"/>
                <a:gd name="connsiteX2" fmla="*/ 1051209 w 1083772"/>
                <a:gd name="connsiteY2" fmla="*/ 447988 h 1013821"/>
                <a:gd name="connsiteX3" fmla="*/ 1069675 w 1083772"/>
                <a:gd name="connsiteY3" fmla="*/ 215659 h 1013821"/>
                <a:gd name="connsiteX4" fmla="*/ 974785 w 1083772"/>
                <a:gd name="connsiteY4" fmla="*/ 172527 h 1013821"/>
                <a:gd name="connsiteX5" fmla="*/ 491706 w 1083772"/>
                <a:gd name="connsiteY5" fmla="*/ 181154 h 1013821"/>
                <a:gd name="connsiteX6" fmla="*/ 595223 w 1083772"/>
                <a:gd name="connsiteY6" fmla="*/ 0 h 1013821"/>
                <a:gd name="connsiteX7" fmla="*/ 0 w 1083772"/>
                <a:gd name="connsiteY7" fmla="*/ 267418 h 1013821"/>
                <a:gd name="connsiteX8" fmla="*/ 0 w 1083772"/>
                <a:gd name="connsiteY8" fmla="*/ 854014 h 1013821"/>
                <a:gd name="connsiteX9" fmla="*/ 362309 w 1083772"/>
                <a:gd name="connsiteY9" fmla="*/ 966157 h 1013821"/>
                <a:gd name="connsiteX10" fmla="*/ 925407 w 1083772"/>
                <a:gd name="connsiteY10" fmla="*/ 996801 h 1013821"/>
                <a:gd name="connsiteX11" fmla="*/ 977167 w 1083772"/>
                <a:gd name="connsiteY11" fmla="*/ 825484 h 1013821"/>
                <a:gd name="connsiteX0" fmla="*/ 977167 w 1083772"/>
                <a:gd name="connsiteY0" fmla="*/ 825484 h 1013821"/>
                <a:gd name="connsiteX1" fmla="*/ 1027442 w 1083772"/>
                <a:gd name="connsiteY1" fmla="*/ 638668 h 1013821"/>
                <a:gd name="connsiteX2" fmla="*/ 1051209 w 1083772"/>
                <a:gd name="connsiteY2" fmla="*/ 447988 h 1013821"/>
                <a:gd name="connsiteX3" fmla="*/ 1069675 w 1083772"/>
                <a:gd name="connsiteY3" fmla="*/ 215659 h 1013821"/>
                <a:gd name="connsiteX4" fmla="*/ 974785 w 1083772"/>
                <a:gd name="connsiteY4" fmla="*/ 172527 h 1013821"/>
                <a:gd name="connsiteX5" fmla="*/ 491706 w 1083772"/>
                <a:gd name="connsiteY5" fmla="*/ 181154 h 1013821"/>
                <a:gd name="connsiteX6" fmla="*/ 595223 w 1083772"/>
                <a:gd name="connsiteY6" fmla="*/ 0 h 1013821"/>
                <a:gd name="connsiteX7" fmla="*/ 0 w 1083772"/>
                <a:gd name="connsiteY7" fmla="*/ 267418 h 1013821"/>
                <a:gd name="connsiteX8" fmla="*/ 0 w 1083772"/>
                <a:gd name="connsiteY8" fmla="*/ 854014 h 1013821"/>
                <a:gd name="connsiteX9" fmla="*/ 362309 w 1083772"/>
                <a:gd name="connsiteY9" fmla="*/ 966157 h 1013821"/>
                <a:gd name="connsiteX10" fmla="*/ 925407 w 1083772"/>
                <a:gd name="connsiteY10" fmla="*/ 996801 h 1013821"/>
                <a:gd name="connsiteX11" fmla="*/ 977167 w 1083772"/>
                <a:gd name="connsiteY11" fmla="*/ 825484 h 1013821"/>
                <a:gd name="connsiteX0" fmla="*/ 977167 w 1083772"/>
                <a:gd name="connsiteY0" fmla="*/ 825484 h 1013821"/>
                <a:gd name="connsiteX1" fmla="*/ 1027442 w 1083772"/>
                <a:gd name="connsiteY1" fmla="*/ 638668 h 1013821"/>
                <a:gd name="connsiteX2" fmla="*/ 1051209 w 1083772"/>
                <a:gd name="connsiteY2" fmla="*/ 447988 h 1013821"/>
                <a:gd name="connsiteX3" fmla="*/ 1069675 w 1083772"/>
                <a:gd name="connsiteY3" fmla="*/ 215659 h 1013821"/>
                <a:gd name="connsiteX4" fmla="*/ 974785 w 1083772"/>
                <a:gd name="connsiteY4" fmla="*/ 172527 h 1013821"/>
                <a:gd name="connsiteX5" fmla="*/ 491706 w 1083772"/>
                <a:gd name="connsiteY5" fmla="*/ 181154 h 1013821"/>
                <a:gd name="connsiteX6" fmla="*/ 595223 w 1083772"/>
                <a:gd name="connsiteY6" fmla="*/ 0 h 1013821"/>
                <a:gd name="connsiteX7" fmla="*/ 0 w 1083772"/>
                <a:gd name="connsiteY7" fmla="*/ 267418 h 1013821"/>
                <a:gd name="connsiteX8" fmla="*/ 0 w 1083772"/>
                <a:gd name="connsiteY8" fmla="*/ 854014 h 1013821"/>
                <a:gd name="connsiteX9" fmla="*/ 362309 w 1083772"/>
                <a:gd name="connsiteY9" fmla="*/ 966157 h 1013821"/>
                <a:gd name="connsiteX10" fmla="*/ 925407 w 1083772"/>
                <a:gd name="connsiteY10" fmla="*/ 996801 h 1013821"/>
                <a:gd name="connsiteX11" fmla="*/ 977167 w 1083772"/>
                <a:gd name="connsiteY11" fmla="*/ 825484 h 1013821"/>
                <a:gd name="connsiteX0" fmla="*/ 977167 w 1083772"/>
                <a:gd name="connsiteY0" fmla="*/ 825484 h 1013821"/>
                <a:gd name="connsiteX1" fmla="*/ 1027442 w 1083772"/>
                <a:gd name="connsiteY1" fmla="*/ 638668 h 1013821"/>
                <a:gd name="connsiteX2" fmla="*/ 1051209 w 1083772"/>
                <a:gd name="connsiteY2" fmla="*/ 447988 h 1013821"/>
                <a:gd name="connsiteX3" fmla="*/ 1053006 w 1083772"/>
                <a:gd name="connsiteY3" fmla="*/ 182321 h 1013821"/>
                <a:gd name="connsiteX4" fmla="*/ 974785 w 1083772"/>
                <a:gd name="connsiteY4" fmla="*/ 172527 h 1013821"/>
                <a:gd name="connsiteX5" fmla="*/ 491706 w 1083772"/>
                <a:gd name="connsiteY5" fmla="*/ 181154 h 1013821"/>
                <a:gd name="connsiteX6" fmla="*/ 595223 w 1083772"/>
                <a:gd name="connsiteY6" fmla="*/ 0 h 1013821"/>
                <a:gd name="connsiteX7" fmla="*/ 0 w 1083772"/>
                <a:gd name="connsiteY7" fmla="*/ 267418 h 1013821"/>
                <a:gd name="connsiteX8" fmla="*/ 0 w 1083772"/>
                <a:gd name="connsiteY8" fmla="*/ 854014 h 1013821"/>
                <a:gd name="connsiteX9" fmla="*/ 362309 w 1083772"/>
                <a:gd name="connsiteY9" fmla="*/ 966157 h 1013821"/>
                <a:gd name="connsiteX10" fmla="*/ 925407 w 1083772"/>
                <a:gd name="connsiteY10" fmla="*/ 996801 h 1013821"/>
                <a:gd name="connsiteX11" fmla="*/ 977167 w 1083772"/>
                <a:gd name="connsiteY11" fmla="*/ 825484 h 1013821"/>
                <a:gd name="connsiteX0" fmla="*/ 977167 w 1107851"/>
                <a:gd name="connsiteY0" fmla="*/ 825484 h 1013821"/>
                <a:gd name="connsiteX1" fmla="*/ 1027442 w 1107851"/>
                <a:gd name="connsiteY1" fmla="*/ 638668 h 1013821"/>
                <a:gd name="connsiteX2" fmla="*/ 1051209 w 1107851"/>
                <a:gd name="connsiteY2" fmla="*/ 447988 h 1013821"/>
                <a:gd name="connsiteX3" fmla="*/ 1053006 w 1107851"/>
                <a:gd name="connsiteY3" fmla="*/ 182321 h 1013821"/>
                <a:gd name="connsiteX4" fmla="*/ 974785 w 1107851"/>
                <a:gd name="connsiteY4" fmla="*/ 172527 h 1013821"/>
                <a:gd name="connsiteX5" fmla="*/ 491706 w 1107851"/>
                <a:gd name="connsiteY5" fmla="*/ 181154 h 1013821"/>
                <a:gd name="connsiteX6" fmla="*/ 595223 w 1107851"/>
                <a:gd name="connsiteY6" fmla="*/ 0 h 1013821"/>
                <a:gd name="connsiteX7" fmla="*/ 0 w 1107851"/>
                <a:gd name="connsiteY7" fmla="*/ 267418 h 1013821"/>
                <a:gd name="connsiteX8" fmla="*/ 0 w 1107851"/>
                <a:gd name="connsiteY8" fmla="*/ 854014 h 1013821"/>
                <a:gd name="connsiteX9" fmla="*/ 362309 w 1107851"/>
                <a:gd name="connsiteY9" fmla="*/ 966157 h 1013821"/>
                <a:gd name="connsiteX10" fmla="*/ 925407 w 1107851"/>
                <a:gd name="connsiteY10" fmla="*/ 996801 h 1013821"/>
                <a:gd name="connsiteX11" fmla="*/ 977167 w 1107851"/>
                <a:gd name="connsiteY11" fmla="*/ 825484 h 1013821"/>
                <a:gd name="connsiteX0" fmla="*/ 977167 w 1109996"/>
                <a:gd name="connsiteY0" fmla="*/ 825484 h 1013821"/>
                <a:gd name="connsiteX1" fmla="*/ 1027442 w 1109996"/>
                <a:gd name="connsiteY1" fmla="*/ 638668 h 1013821"/>
                <a:gd name="connsiteX2" fmla="*/ 1055972 w 1109996"/>
                <a:gd name="connsiteY2" fmla="*/ 407507 h 1013821"/>
                <a:gd name="connsiteX3" fmla="*/ 1053006 w 1109996"/>
                <a:gd name="connsiteY3" fmla="*/ 182321 h 1013821"/>
                <a:gd name="connsiteX4" fmla="*/ 974785 w 1109996"/>
                <a:gd name="connsiteY4" fmla="*/ 172527 h 1013821"/>
                <a:gd name="connsiteX5" fmla="*/ 491706 w 1109996"/>
                <a:gd name="connsiteY5" fmla="*/ 181154 h 1013821"/>
                <a:gd name="connsiteX6" fmla="*/ 595223 w 1109996"/>
                <a:gd name="connsiteY6" fmla="*/ 0 h 1013821"/>
                <a:gd name="connsiteX7" fmla="*/ 0 w 1109996"/>
                <a:gd name="connsiteY7" fmla="*/ 267418 h 1013821"/>
                <a:gd name="connsiteX8" fmla="*/ 0 w 1109996"/>
                <a:gd name="connsiteY8" fmla="*/ 854014 h 1013821"/>
                <a:gd name="connsiteX9" fmla="*/ 362309 w 1109996"/>
                <a:gd name="connsiteY9" fmla="*/ 966157 h 1013821"/>
                <a:gd name="connsiteX10" fmla="*/ 925407 w 1109996"/>
                <a:gd name="connsiteY10" fmla="*/ 996801 h 1013821"/>
                <a:gd name="connsiteX11" fmla="*/ 977167 w 1109996"/>
                <a:gd name="connsiteY11" fmla="*/ 825484 h 1013821"/>
                <a:gd name="connsiteX0" fmla="*/ 977167 w 1109996"/>
                <a:gd name="connsiteY0" fmla="*/ 825484 h 1013821"/>
                <a:gd name="connsiteX1" fmla="*/ 1027442 w 1109996"/>
                <a:gd name="connsiteY1" fmla="*/ 638668 h 1013821"/>
                <a:gd name="connsiteX2" fmla="*/ 1055972 w 1109996"/>
                <a:gd name="connsiteY2" fmla="*/ 407507 h 1013821"/>
                <a:gd name="connsiteX3" fmla="*/ 1053006 w 1109996"/>
                <a:gd name="connsiteY3" fmla="*/ 182321 h 1013821"/>
                <a:gd name="connsiteX4" fmla="*/ 974785 w 1109996"/>
                <a:gd name="connsiteY4" fmla="*/ 172527 h 1013821"/>
                <a:gd name="connsiteX5" fmla="*/ 491706 w 1109996"/>
                <a:gd name="connsiteY5" fmla="*/ 181154 h 1013821"/>
                <a:gd name="connsiteX6" fmla="*/ 595223 w 1109996"/>
                <a:gd name="connsiteY6" fmla="*/ 0 h 1013821"/>
                <a:gd name="connsiteX7" fmla="*/ 0 w 1109996"/>
                <a:gd name="connsiteY7" fmla="*/ 267418 h 1013821"/>
                <a:gd name="connsiteX8" fmla="*/ 0 w 1109996"/>
                <a:gd name="connsiteY8" fmla="*/ 854014 h 1013821"/>
                <a:gd name="connsiteX9" fmla="*/ 362309 w 1109996"/>
                <a:gd name="connsiteY9" fmla="*/ 966157 h 1013821"/>
                <a:gd name="connsiteX10" fmla="*/ 925407 w 1109996"/>
                <a:gd name="connsiteY10" fmla="*/ 996801 h 1013821"/>
                <a:gd name="connsiteX11" fmla="*/ 977167 w 1109996"/>
                <a:gd name="connsiteY11" fmla="*/ 825484 h 1013821"/>
                <a:gd name="connsiteX0" fmla="*/ 977167 w 1109996"/>
                <a:gd name="connsiteY0" fmla="*/ 825484 h 1013821"/>
                <a:gd name="connsiteX1" fmla="*/ 1027442 w 1109996"/>
                <a:gd name="connsiteY1" fmla="*/ 638668 h 1013821"/>
                <a:gd name="connsiteX2" fmla="*/ 1055972 w 1109996"/>
                <a:gd name="connsiteY2" fmla="*/ 407507 h 1013821"/>
                <a:gd name="connsiteX3" fmla="*/ 1053006 w 1109996"/>
                <a:gd name="connsiteY3" fmla="*/ 182321 h 1013821"/>
                <a:gd name="connsiteX4" fmla="*/ 974785 w 1109996"/>
                <a:gd name="connsiteY4" fmla="*/ 172527 h 1013821"/>
                <a:gd name="connsiteX5" fmla="*/ 491706 w 1109996"/>
                <a:gd name="connsiteY5" fmla="*/ 181154 h 1013821"/>
                <a:gd name="connsiteX6" fmla="*/ 595223 w 1109996"/>
                <a:gd name="connsiteY6" fmla="*/ 0 h 1013821"/>
                <a:gd name="connsiteX7" fmla="*/ 0 w 1109996"/>
                <a:gd name="connsiteY7" fmla="*/ 267418 h 1013821"/>
                <a:gd name="connsiteX8" fmla="*/ 0 w 1109996"/>
                <a:gd name="connsiteY8" fmla="*/ 854014 h 1013821"/>
                <a:gd name="connsiteX9" fmla="*/ 362309 w 1109996"/>
                <a:gd name="connsiteY9" fmla="*/ 966157 h 1013821"/>
                <a:gd name="connsiteX10" fmla="*/ 925407 w 1109996"/>
                <a:gd name="connsiteY10" fmla="*/ 996801 h 1013821"/>
                <a:gd name="connsiteX11" fmla="*/ 977167 w 1109996"/>
                <a:gd name="connsiteY11" fmla="*/ 825484 h 1013821"/>
                <a:gd name="connsiteX0" fmla="*/ 986692 w 1109996"/>
                <a:gd name="connsiteY0" fmla="*/ 825484 h 1013821"/>
                <a:gd name="connsiteX1" fmla="*/ 1027442 w 1109996"/>
                <a:gd name="connsiteY1" fmla="*/ 638668 h 1013821"/>
                <a:gd name="connsiteX2" fmla="*/ 1055972 w 1109996"/>
                <a:gd name="connsiteY2" fmla="*/ 407507 h 1013821"/>
                <a:gd name="connsiteX3" fmla="*/ 1053006 w 1109996"/>
                <a:gd name="connsiteY3" fmla="*/ 182321 h 1013821"/>
                <a:gd name="connsiteX4" fmla="*/ 974785 w 1109996"/>
                <a:gd name="connsiteY4" fmla="*/ 172527 h 1013821"/>
                <a:gd name="connsiteX5" fmla="*/ 491706 w 1109996"/>
                <a:gd name="connsiteY5" fmla="*/ 181154 h 1013821"/>
                <a:gd name="connsiteX6" fmla="*/ 595223 w 1109996"/>
                <a:gd name="connsiteY6" fmla="*/ 0 h 1013821"/>
                <a:gd name="connsiteX7" fmla="*/ 0 w 1109996"/>
                <a:gd name="connsiteY7" fmla="*/ 267418 h 1013821"/>
                <a:gd name="connsiteX8" fmla="*/ 0 w 1109996"/>
                <a:gd name="connsiteY8" fmla="*/ 854014 h 1013821"/>
                <a:gd name="connsiteX9" fmla="*/ 362309 w 1109996"/>
                <a:gd name="connsiteY9" fmla="*/ 966157 h 1013821"/>
                <a:gd name="connsiteX10" fmla="*/ 925407 w 1109996"/>
                <a:gd name="connsiteY10" fmla="*/ 996801 h 1013821"/>
                <a:gd name="connsiteX11" fmla="*/ 986692 w 1109996"/>
                <a:gd name="connsiteY11" fmla="*/ 825484 h 1013821"/>
                <a:gd name="connsiteX0" fmla="*/ 986692 w 1109996"/>
                <a:gd name="connsiteY0" fmla="*/ 825484 h 1013821"/>
                <a:gd name="connsiteX1" fmla="*/ 1027442 w 1109996"/>
                <a:gd name="connsiteY1" fmla="*/ 638668 h 1013821"/>
                <a:gd name="connsiteX2" fmla="*/ 1055972 w 1109996"/>
                <a:gd name="connsiteY2" fmla="*/ 407507 h 1013821"/>
                <a:gd name="connsiteX3" fmla="*/ 1053006 w 1109996"/>
                <a:gd name="connsiteY3" fmla="*/ 182321 h 1013821"/>
                <a:gd name="connsiteX4" fmla="*/ 974785 w 1109996"/>
                <a:gd name="connsiteY4" fmla="*/ 172527 h 1013821"/>
                <a:gd name="connsiteX5" fmla="*/ 491706 w 1109996"/>
                <a:gd name="connsiteY5" fmla="*/ 181154 h 1013821"/>
                <a:gd name="connsiteX6" fmla="*/ 595223 w 1109996"/>
                <a:gd name="connsiteY6" fmla="*/ 0 h 1013821"/>
                <a:gd name="connsiteX7" fmla="*/ 0 w 1109996"/>
                <a:gd name="connsiteY7" fmla="*/ 267418 h 1013821"/>
                <a:gd name="connsiteX8" fmla="*/ 0 w 1109996"/>
                <a:gd name="connsiteY8" fmla="*/ 854014 h 1013821"/>
                <a:gd name="connsiteX9" fmla="*/ 362309 w 1109996"/>
                <a:gd name="connsiteY9" fmla="*/ 966157 h 1013821"/>
                <a:gd name="connsiteX10" fmla="*/ 925407 w 1109996"/>
                <a:gd name="connsiteY10" fmla="*/ 996801 h 1013821"/>
                <a:gd name="connsiteX11" fmla="*/ 986692 w 1109996"/>
                <a:gd name="connsiteY11" fmla="*/ 825484 h 1013821"/>
                <a:gd name="connsiteX0" fmla="*/ 986692 w 1109996"/>
                <a:gd name="connsiteY0" fmla="*/ 825484 h 996152"/>
                <a:gd name="connsiteX1" fmla="*/ 1027442 w 1109996"/>
                <a:gd name="connsiteY1" fmla="*/ 638668 h 996152"/>
                <a:gd name="connsiteX2" fmla="*/ 1055972 w 1109996"/>
                <a:gd name="connsiteY2" fmla="*/ 407507 h 996152"/>
                <a:gd name="connsiteX3" fmla="*/ 1053006 w 1109996"/>
                <a:gd name="connsiteY3" fmla="*/ 182321 h 996152"/>
                <a:gd name="connsiteX4" fmla="*/ 974785 w 1109996"/>
                <a:gd name="connsiteY4" fmla="*/ 172527 h 996152"/>
                <a:gd name="connsiteX5" fmla="*/ 491706 w 1109996"/>
                <a:gd name="connsiteY5" fmla="*/ 181154 h 996152"/>
                <a:gd name="connsiteX6" fmla="*/ 595223 w 1109996"/>
                <a:gd name="connsiteY6" fmla="*/ 0 h 996152"/>
                <a:gd name="connsiteX7" fmla="*/ 0 w 1109996"/>
                <a:gd name="connsiteY7" fmla="*/ 267418 h 996152"/>
                <a:gd name="connsiteX8" fmla="*/ 0 w 1109996"/>
                <a:gd name="connsiteY8" fmla="*/ 854014 h 996152"/>
                <a:gd name="connsiteX9" fmla="*/ 362309 w 1109996"/>
                <a:gd name="connsiteY9" fmla="*/ 966157 h 996152"/>
                <a:gd name="connsiteX10" fmla="*/ 880164 w 1109996"/>
                <a:gd name="connsiteY10" fmla="*/ 972989 h 996152"/>
                <a:gd name="connsiteX11" fmla="*/ 986692 w 1109996"/>
                <a:gd name="connsiteY11" fmla="*/ 825484 h 996152"/>
                <a:gd name="connsiteX0" fmla="*/ 986692 w 1109996"/>
                <a:gd name="connsiteY0" fmla="*/ 825484 h 996152"/>
                <a:gd name="connsiteX1" fmla="*/ 1027442 w 1109996"/>
                <a:gd name="connsiteY1" fmla="*/ 638668 h 996152"/>
                <a:gd name="connsiteX2" fmla="*/ 1055972 w 1109996"/>
                <a:gd name="connsiteY2" fmla="*/ 407507 h 996152"/>
                <a:gd name="connsiteX3" fmla="*/ 1053006 w 1109996"/>
                <a:gd name="connsiteY3" fmla="*/ 182321 h 996152"/>
                <a:gd name="connsiteX4" fmla="*/ 974785 w 1109996"/>
                <a:gd name="connsiteY4" fmla="*/ 172527 h 996152"/>
                <a:gd name="connsiteX5" fmla="*/ 491706 w 1109996"/>
                <a:gd name="connsiteY5" fmla="*/ 181154 h 996152"/>
                <a:gd name="connsiteX6" fmla="*/ 595223 w 1109996"/>
                <a:gd name="connsiteY6" fmla="*/ 0 h 996152"/>
                <a:gd name="connsiteX7" fmla="*/ 0 w 1109996"/>
                <a:gd name="connsiteY7" fmla="*/ 267418 h 996152"/>
                <a:gd name="connsiteX8" fmla="*/ 0 w 1109996"/>
                <a:gd name="connsiteY8" fmla="*/ 854014 h 996152"/>
                <a:gd name="connsiteX9" fmla="*/ 362309 w 1109996"/>
                <a:gd name="connsiteY9" fmla="*/ 966157 h 996152"/>
                <a:gd name="connsiteX10" fmla="*/ 880164 w 1109996"/>
                <a:gd name="connsiteY10" fmla="*/ 972989 h 996152"/>
                <a:gd name="connsiteX11" fmla="*/ 986692 w 1109996"/>
                <a:gd name="connsiteY11" fmla="*/ 825484 h 996152"/>
                <a:gd name="connsiteX0" fmla="*/ 986692 w 1109996"/>
                <a:gd name="connsiteY0" fmla="*/ 825484 h 986974"/>
                <a:gd name="connsiteX1" fmla="*/ 1027442 w 1109996"/>
                <a:gd name="connsiteY1" fmla="*/ 638668 h 986974"/>
                <a:gd name="connsiteX2" fmla="*/ 1055972 w 1109996"/>
                <a:gd name="connsiteY2" fmla="*/ 407507 h 986974"/>
                <a:gd name="connsiteX3" fmla="*/ 1053006 w 1109996"/>
                <a:gd name="connsiteY3" fmla="*/ 182321 h 986974"/>
                <a:gd name="connsiteX4" fmla="*/ 974785 w 1109996"/>
                <a:gd name="connsiteY4" fmla="*/ 172527 h 986974"/>
                <a:gd name="connsiteX5" fmla="*/ 491706 w 1109996"/>
                <a:gd name="connsiteY5" fmla="*/ 181154 h 986974"/>
                <a:gd name="connsiteX6" fmla="*/ 595223 w 1109996"/>
                <a:gd name="connsiteY6" fmla="*/ 0 h 986974"/>
                <a:gd name="connsiteX7" fmla="*/ 0 w 1109996"/>
                <a:gd name="connsiteY7" fmla="*/ 267418 h 986974"/>
                <a:gd name="connsiteX8" fmla="*/ 0 w 1109996"/>
                <a:gd name="connsiteY8" fmla="*/ 854014 h 986974"/>
                <a:gd name="connsiteX9" fmla="*/ 362309 w 1109996"/>
                <a:gd name="connsiteY9" fmla="*/ 966157 h 986974"/>
                <a:gd name="connsiteX10" fmla="*/ 880164 w 1109996"/>
                <a:gd name="connsiteY10" fmla="*/ 972989 h 986974"/>
                <a:gd name="connsiteX11" fmla="*/ 986692 w 1109996"/>
                <a:gd name="connsiteY11" fmla="*/ 825484 h 986974"/>
                <a:gd name="connsiteX0" fmla="*/ 986692 w 1109996"/>
                <a:gd name="connsiteY0" fmla="*/ 825484 h 986974"/>
                <a:gd name="connsiteX1" fmla="*/ 1027442 w 1109996"/>
                <a:gd name="connsiteY1" fmla="*/ 638668 h 986974"/>
                <a:gd name="connsiteX2" fmla="*/ 1055972 w 1109996"/>
                <a:gd name="connsiteY2" fmla="*/ 407507 h 986974"/>
                <a:gd name="connsiteX3" fmla="*/ 1053006 w 1109996"/>
                <a:gd name="connsiteY3" fmla="*/ 182321 h 986974"/>
                <a:gd name="connsiteX4" fmla="*/ 974785 w 1109996"/>
                <a:gd name="connsiteY4" fmla="*/ 172527 h 986974"/>
                <a:gd name="connsiteX5" fmla="*/ 491706 w 1109996"/>
                <a:gd name="connsiteY5" fmla="*/ 181154 h 986974"/>
                <a:gd name="connsiteX6" fmla="*/ 595223 w 1109996"/>
                <a:gd name="connsiteY6" fmla="*/ 0 h 986974"/>
                <a:gd name="connsiteX7" fmla="*/ 0 w 1109996"/>
                <a:gd name="connsiteY7" fmla="*/ 267418 h 986974"/>
                <a:gd name="connsiteX8" fmla="*/ 0 w 1109996"/>
                <a:gd name="connsiteY8" fmla="*/ 854014 h 986974"/>
                <a:gd name="connsiteX9" fmla="*/ 362309 w 1109996"/>
                <a:gd name="connsiteY9" fmla="*/ 966157 h 986974"/>
                <a:gd name="connsiteX10" fmla="*/ 880164 w 1109996"/>
                <a:gd name="connsiteY10" fmla="*/ 972989 h 986974"/>
                <a:gd name="connsiteX11" fmla="*/ 986692 w 1109996"/>
                <a:gd name="connsiteY11" fmla="*/ 825484 h 986974"/>
                <a:gd name="connsiteX0" fmla="*/ 986692 w 1109996"/>
                <a:gd name="connsiteY0" fmla="*/ 825484 h 986974"/>
                <a:gd name="connsiteX1" fmla="*/ 1027442 w 1109996"/>
                <a:gd name="connsiteY1" fmla="*/ 638668 h 986974"/>
                <a:gd name="connsiteX2" fmla="*/ 1055972 w 1109996"/>
                <a:gd name="connsiteY2" fmla="*/ 407507 h 986974"/>
                <a:gd name="connsiteX3" fmla="*/ 1053006 w 1109996"/>
                <a:gd name="connsiteY3" fmla="*/ 182321 h 986974"/>
                <a:gd name="connsiteX4" fmla="*/ 974785 w 1109996"/>
                <a:gd name="connsiteY4" fmla="*/ 172527 h 986974"/>
                <a:gd name="connsiteX5" fmla="*/ 491706 w 1109996"/>
                <a:gd name="connsiteY5" fmla="*/ 181154 h 986974"/>
                <a:gd name="connsiteX6" fmla="*/ 595223 w 1109996"/>
                <a:gd name="connsiteY6" fmla="*/ 0 h 986974"/>
                <a:gd name="connsiteX7" fmla="*/ 0 w 1109996"/>
                <a:gd name="connsiteY7" fmla="*/ 267418 h 986974"/>
                <a:gd name="connsiteX8" fmla="*/ 0 w 1109996"/>
                <a:gd name="connsiteY8" fmla="*/ 854014 h 986974"/>
                <a:gd name="connsiteX9" fmla="*/ 362309 w 1109996"/>
                <a:gd name="connsiteY9" fmla="*/ 966157 h 986974"/>
                <a:gd name="connsiteX10" fmla="*/ 880164 w 1109996"/>
                <a:gd name="connsiteY10" fmla="*/ 972989 h 986974"/>
                <a:gd name="connsiteX11" fmla="*/ 986692 w 1109996"/>
                <a:gd name="connsiteY11" fmla="*/ 825484 h 986974"/>
                <a:gd name="connsiteX0" fmla="*/ 986692 w 1109996"/>
                <a:gd name="connsiteY0" fmla="*/ 825484 h 995044"/>
                <a:gd name="connsiteX1" fmla="*/ 1027442 w 1109996"/>
                <a:gd name="connsiteY1" fmla="*/ 638668 h 995044"/>
                <a:gd name="connsiteX2" fmla="*/ 1055972 w 1109996"/>
                <a:gd name="connsiteY2" fmla="*/ 407507 h 995044"/>
                <a:gd name="connsiteX3" fmla="*/ 1053006 w 1109996"/>
                <a:gd name="connsiteY3" fmla="*/ 182321 h 995044"/>
                <a:gd name="connsiteX4" fmla="*/ 974785 w 1109996"/>
                <a:gd name="connsiteY4" fmla="*/ 172527 h 995044"/>
                <a:gd name="connsiteX5" fmla="*/ 491706 w 1109996"/>
                <a:gd name="connsiteY5" fmla="*/ 181154 h 995044"/>
                <a:gd name="connsiteX6" fmla="*/ 595223 w 1109996"/>
                <a:gd name="connsiteY6" fmla="*/ 0 h 995044"/>
                <a:gd name="connsiteX7" fmla="*/ 0 w 1109996"/>
                <a:gd name="connsiteY7" fmla="*/ 267418 h 995044"/>
                <a:gd name="connsiteX8" fmla="*/ 0 w 1109996"/>
                <a:gd name="connsiteY8" fmla="*/ 854014 h 995044"/>
                <a:gd name="connsiteX9" fmla="*/ 362309 w 1109996"/>
                <a:gd name="connsiteY9" fmla="*/ 966157 h 995044"/>
                <a:gd name="connsiteX10" fmla="*/ 884927 w 1109996"/>
                <a:gd name="connsiteY10" fmla="*/ 984895 h 995044"/>
                <a:gd name="connsiteX11" fmla="*/ 986692 w 1109996"/>
                <a:gd name="connsiteY11" fmla="*/ 825484 h 995044"/>
                <a:gd name="connsiteX0" fmla="*/ 986692 w 1109996"/>
                <a:gd name="connsiteY0" fmla="*/ 825484 h 995044"/>
                <a:gd name="connsiteX1" fmla="*/ 1027442 w 1109996"/>
                <a:gd name="connsiteY1" fmla="*/ 638668 h 995044"/>
                <a:gd name="connsiteX2" fmla="*/ 1055972 w 1109996"/>
                <a:gd name="connsiteY2" fmla="*/ 407507 h 995044"/>
                <a:gd name="connsiteX3" fmla="*/ 1053006 w 1109996"/>
                <a:gd name="connsiteY3" fmla="*/ 182321 h 995044"/>
                <a:gd name="connsiteX4" fmla="*/ 974785 w 1109996"/>
                <a:gd name="connsiteY4" fmla="*/ 172527 h 995044"/>
                <a:gd name="connsiteX5" fmla="*/ 491706 w 1109996"/>
                <a:gd name="connsiteY5" fmla="*/ 181154 h 995044"/>
                <a:gd name="connsiteX6" fmla="*/ 595223 w 1109996"/>
                <a:gd name="connsiteY6" fmla="*/ 0 h 995044"/>
                <a:gd name="connsiteX7" fmla="*/ 0 w 1109996"/>
                <a:gd name="connsiteY7" fmla="*/ 267418 h 995044"/>
                <a:gd name="connsiteX8" fmla="*/ 0 w 1109996"/>
                <a:gd name="connsiteY8" fmla="*/ 854014 h 995044"/>
                <a:gd name="connsiteX9" fmla="*/ 362309 w 1109996"/>
                <a:gd name="connsiteY9" fmla="*/ 966157 h 995044"/>
                <a:gd name="connsiteX10" fmla="*/ 884927 w 1109996"/>
                <a:gd name="connsiteY10" fmla="*/ 984895 h 995044"/>
                <a:gd name="connsiteX11" fmla="*/ 986692 w 1109996"/>
                <a:gd name="connsiteY11" fmla="*/ 825484 h 995044"/>
                <a:gd name="connsiteX0" fmla="*/ 986692 w 1109996"/>
                <a:gd name="connsiteY0" fmla="*/ 825484 h 988698"/>
                <a:gd name="connsiteX1" fmla="*/ 1027442 w 1109996"/>
                <a:gd name="connsiteY1" fmla="*/ 638668 h 988698"/>
                <a:gd name="connsiteX2" fmla="*/ 1055972 w 1109996"/>
                <a:gd name="connsiteY2" fmla="*/ 407507 h 988698"/>
                <a:gd name="connsiteX3" fmla="*/ 1053006 w 1109996"/>
                <a:gd name="connsiteY3" fmla="*/ 182321 h 988698"/>
                <a:gd name="connsiteX4" fmla="*/ 974785 w 1109996"/>
                <a:gd name="connsiteY4" fmla="*/ 172527 h 988698"/>
                <a:gd name="connsiteX5" fmla="*/ 491706 w 1109996"/>
                <a:gd name="connsiteY5" fmla="*/ 181154 h 988698"/>
                <a:gd name="connsiteX6" fmla="*/ 595223 w 1109996"/>
                <a:gd name="connsiteY6" fmla="*/ 0 h 988698"/>
                <a:gd name="connsiteX7" fmla="*/ 0 w 1109996"/>
                <a:gd name="connsiteY7" fmla="*/ 267418 h 988698"/>
                <a:gd name="connsiteX8" fmla="*/ 0 w 1109996"/>
                <a:gd name="connsiteY8" fmla="*/ 854014 h 988698"/>
                <a:gd name="connsiteX9" fmla="*/ 362309 w 1109996"/>
                <a:gd name="connsiteY9" fmla="*/ 966157 h 988698"/>
                <a:gd name="connsiteX10" fmla="*/ 884927 w 1109996"/>
                <a:gd name="connsiteY10" fmla="*/ 984895 h 988698"/>
                <a:gd name="connsiteX11" fmla="*/ 986692 w 1109996"/>
                <a:gd name="connsiteY11" fmla="*/ 825484 h 988698"/>
                <a:gd name="connsiteX0" fmla="*/ 986692 w 1109996"/>
                <a:gd name="connsiteY0" fmla="*/ 825484 h 988698"/>
                <a:gd name="connsiteX1" fmla="*/ 1027442 w 1109996"/>
                <a:gd name="connsiteY1" fmla="*/ 638668 h 988698"/>
                <a:gd name="connsiteX2" fmla="*/ 1055972 w 1109996"/>
                <a:gd name="connsiteY2" fmla="*/ 407507 h 988698"/>
                <a:gd name="connsiteX3" fmla="*/ 1053006 w 1109996"/>
                <a:gd name="connsiteY3" fmla="*/ 182321 h 988698"/>
                <a:gd name="connsiteX4" fmla="*/ 974785 w 1109996"/>
                <a:gd name="connsiteY4" fmla="*/ 172527 h 988698"/>
                <a:gd name="connsiteX5" fmla="*/ 491706 w 1109996"/>
                <a:gd name="connsiteY5" fmla="*/ 181154 h 988698"/>
                <a:gd name="connsiteX6" fmla="*/ 595223 w 1109996"/>
                <a:gd name="connsiteY6" fmla="*/ 0 h 988698"/>
                <a:gd name="connsiteX7" fmla="*/ 0 w 1109996"/>
                <a:gd name="connsiteY7" fmla="*/ 267418 h 988698"/>
                <a:gd name="connsiteX8" fmla="*/ 0 w 1109996"/>
                <a:gd name="connsiteY8" fmla="*/ 854014 h 988698"/>
                <a:gd name="connsiteX9" fmla="*/ 362309 w 1109996"/>
                <a:gd name="connsiteY9" fmla="*/ 966157 h 988698"/>
                <a:gd name="connsiteX10" fmla="*/ 884927 w 1109996"/>
                <a:gd name="connsiteY10" fmla="*/ 984895 h 988698"/>
                <a:gd name="connsiteX11" fmla="*/ 986692 w 1109996"/>
                <a:gd name="connsiteY11" fmla="*/ 825484 h 988698"/>
                <a:gd name="connsiteX0" fmla="*/ 986692 w 1109996"/>
                <a:gd name="connsiteY0" fmla="*/ 782271 h 945485"/>
                <a:gd name="connsiteX1" fmla="*/ 1027442 w 1109996"/>
                <a:gd name="connsiteY1" fmla="*/ 595455 h 945485"/>
                <a:gd name="connsiteX2" fmla="*/ 1055972 w 1109996"/>
                <a:gd name="connsiteY2" fmla="*/ 364294 h 945485"/>
                <a:gd name="connsiteX3" fmla="*/ 1053006 w 1109996"/>
                <a:gd name="connsiteY3" fmla="*/ 139108 h 945485"/>
                <a:gd name="connsiteX4" fmla="*/ 974785 w 1109996"/>
                <a:gd name="connsiteY4" fmla="*/ 129314 h 945485"/>
                <a:gd name="connsiteX5" fmla="*/ 491706 w 1109996"/>
                <a:gd name="connsiteY5" fmla="*/ 137941 h 945485"/>
                <a:gd name="connsiteX6" fmla="*/ 559527 w 1109996"/>
                <a:gd name="connsiteY6" fmla="*/ 0 h 945485"/>
                <a:gd name="connsiteX7" fmla="*/ 0 w 1109996"/>
                <a:gd name="connsiteY7" fmla="*/ 224205 h 945485"/>
                <a:gd name="connsiteX8" fmla="*/ 0 w 1109996"/>
                <a:gd name="connsiteY8" fmla="*/ 810801 h 945485"/>
                <a:gd name="connsiteX9" fmla="*/ 362309 w 1109996"/>
                <a:gd name="connsiteY9" fmla="*/ 922944 h 945485"/>
                <a:gd name="connsiteX10" fmla="*/ 884927 w 1109996"/>
                <a:gd name="connsiteY10" fmla="*/ 941682 h 945485"/>
                <a:gd name="connsiteX11" fmla="*/ 986692 w 1109996"/>
                <a:gd name="connsiteY11" fmla="*/ 782271 h 945485"/>
                <a:gd name="connsiteX0" fmla="*/ 986692 w 1109996"/>
                <a:gd name="connsiteY0" fmla="*/ 782271 h 945485"/>
                <a:gd name="connsiteX1" fmla="*/ 1027442 w 1109996"/>
                <a:gd name="connsiteY1" fmla="*/ 595455 h 945485"/>
                <a:gd name="connsiteX2" fmla="*/ 1055972 w 1109996"/>
                <a:gd name="connsiteY2" fmla="*/ 364294 h 945485"/>
                <a:gd name="connsiteX3" fmla="*/ 1053006 w 1109996"/>
                <a:gd name="connsiteY3" fmla="*/ 139108 h 945485"/>
                <a:gd name="connsiteX4" fmla="*/ 974785 w 1109996"/>
                <a:gd name="connsiteY4" fmla="*/ 129314 h 945485"/>
                <a:gd name="connsiteX5" fmla="*/ 570238 w 1109996"/>
                <a:gd name="connsiteY5" fmla="*/ 125595 h 945485"/>
                <a:gd name="connsiteX6" fmla="*/ 559527 w 1109996"/>
                <a:gd name="connsiteY6" fmla="*/ 0 h 945485"/>
                <a:gd name="connsiteX7" fmla="*/ 0 w 1109996"/>
                <a:gd name="connsiteY7" fmla="*/ 224205 h 945485"/>
                <a:gd name="connsiteX8" fmla="*/ 0 w 1109996"/>
                <a:gd name="connsiteY8" fmla="*/ 810801 h 945485"/>
                <a:gd name="connsiteX9" fmla="*/ 362309 w 1109996"/>
                <a:gd name="connsiteY9" fmla="*/ 922944 h 945485"/>
                <a:gd name="connsiteX10" fmla="*/ 884927 w 1109996"/>
                <a:gd name="connsiteY10" fmla="*/ 941682 h 945485"/>
                <a:gd name="connsiteX11" fmla="*/ 986692 w 1109996"/>
                <a:gd name="connsiteY11" fmla="*/ 782271 h 945485"/>
                <a:gd name="connsiteX0" fmla="*/ 986692 w 1109996"/>
                <a:gd name="connsiteY0" fmla="*/ 782271 h 945485"/>
                <a:gd name="connsiteX1" fmla="*/ 1027442 w 1109996"/>
                <a:gd name="connsiteY1" fmla="*/ 595455 h 945485"/>
                <a:gd name="connsiteX2" fmla="*/ 1055972 w 1109996"/>
                <a:gd name="connsiteY2" fmla="*/ 364294 h 945485"/>
                <a:gd name="connsiteX3" fmla="*/ 1053006 w 1109996"/>
                <a:gd name="connsiteY3" fmla="*/ 139108 h 945485"/>
                <a:gd name="connsiteX4" fmla="*/ 974785 w 1109996"/>
                <a:gd name="connsiteY4" fmla="*/ 129314 h 945485"/>
                <a:gd name="connsiteX5" fmla="*/ 570238 w 1109996"/>
                <a:gd name="connsiteY5" fmla="*/ 125595 h 945485"/>
                <a:gd name="connsiteX6" fmla="*/ 559527 w 1109996"/>
                <a:gd name="connsiteY6" fmla="*/ 0 h 945485"/>
                <a:gd name="connsiteX7" fmla="*/ 0 w 1109996"/>
                <a:gd name="connsiteY7" fmla="*/ 224205 h 945485"/>
                <a:gd name="connsiteX8" fmla="*/ 0 w 1109996"/>
                <a:gd name="connsiteY8" fmla="*/ 810801 h 945485"/>
                <a:gd name="connsiteX9" fmla="*/ 362309 w 1109996"/>
                <a:gd name="connsiteY9" fmla="*/ 922944 h 945485"/>
                <a:gd name="connsiteX10" fmla="*/ 884927 w 1109996"/>
                <a:gd name="connsiteY10" fmla="*/ 941682 h 945485"/>
                <a:gd name="connsiteX11" fmla="*/ 986692 w 1109996"/>
                <a:gd name="connsiteY11" fmla="*/ 782271 h 945485"/>
                <a:gd name="connsiteX0" fmla="*/ 986692 w 1109996"/>
                <a:gd name="connsiteY0" fmla="*/ 782271 h 945485"/>
                <a:gd name="connsiteX1" fmla="*/ 1027442 w 1109996"/>
                <a:gd name="connsiteY1" fmla="*/ 595455 h 945485"/>
                <a:gd name="connsiteX2" fmla="*/ 1055972 w 1109996"/>
                <a:gd name="connsiteY2" fmla="*/ 364294 h 945485"/>
                <a:gd name="connsiteX3" fmla="*/ 1053006 w 1109996"/>
                <a:gd name="connsiteY3" fmla="*/ 139108 h 945485"/>
                <a:gd name="connsiteX4" fmla="*/ 974785 w 1109996"/>
                <a:gd name="connsiteY4" fmla="*/ 129314 h 945485"/>
                <a:gd name="connsiteX5" fmla="*/ 570238 w 1109996"/>
                <a:gd name="connsiteY5" fmla="*/ 125595 h 945485"/>
                <a:gd name="connsiteX6" fmla="*/ 559527 w 1109996"/>
                <a:gd name="connsiteY6" fmla="*/ 0 h 945485"/>
                <a:gd name="connsiteX7" fmla="*/ 0 w 1109996"/>
                <a:gd name="connsiteY7" fmla="*/ 224205 h 945485"/>
                <a:gd name="connsiteX8" fmla="*/ 0 w 1109996"/>
                <a:gd name="connsiteY8" fmla="*/ 810801 h 945485"/>
                <a:gd name="connsiteX9" fmla="*/ 362309 w 1109996"/>
                <a:gd name="connsiteY9" fmla="*/ 922944 h 945485"/>
                <a:gd name="connsiteX10" fmla="*/ 884927 w 1109996"/>
                <a:gd name="connsiteY10" fmla="*/ 941682 h 945485"/>
                <a:gd name="connsiteX11" fmla="*/ 986692 w 1109996"/>
                <a:gd name="connsiteY11" fmla="*/ 782271 h 945485"/>
                <a:gd name="connsiteX0" fmla="*/ 986692 w 1109996"/>
                <a:gd name="connsiteY0" fmla="*/ 782271 h 945485"/>
                <a:gd name="connsiteX1" fmla="*/ 1027442 w 1109996"/>
                <a:gd name="connsiteY1" fmla="*/ 595455 h 945485"/>
                <a:gd name="connsiteX2" fmla="*/ 1055972 w 1109996"/>
                <a:gd name="connsiteY2" fmla="*/ 364294 h 945485"/>
                <a:gd name="connsiteX3" fmla="*/ 1053006 w 1109996"/>
                <a:gd name="connsiteY3" fmla="*/ 139108 h 945485"/>
                <a:gd name="connsiteX4" fmla="*/ 974785 w 1109996"/>
                <a:gd name="connsiteY4" fmla="*/ 129314 h 945485"/>
                <a:gd name="connsiteX5" fmla="*/ 570238 w 1109996"/>
                <a:gd name="connsiteY5" fmla="*/ 125595 h 945485"/>
                <a:gd name="connsiteX6" fmla="*/ 559527 w 1109996"/>
                <a:gd name="connsiteY6" fmla="*/ 0 h 945485"/>
                <a:gd name="connsiteX7" fmla="*/ 0 w 1109996"/>
                <a:gd name="connsiteY7" fmla="*/ 224205 h 945485"/>
                <a:gd name="connsiteX8" fmla="*/ 0 w 1109996"/>
                <a:gd name="connsiteY8" fmla="*/ 810801 h 945485"/>
                <a:gd name="connsiteX9" fmla="*/ 362309 w 1109996"/>
                <a:gd name="connsiteY9" fmla="*/ 922944 h 945485"/>
                <a:gd name="connsiteX10" fmla="*/ 884927 w 1109996"/>
                <a:gd name="connsiteY10" fmla="*/ 941682 h 945485"/>
                <a:gd name="connsiteX11" fmla="*/ 986692 w 1109996"/>
                <a:gd name="connsiteY11" fmla="*/ 782271 h 945485"/>
                <a:gd name="connsiteX0" fmla="*/ 986692 w 1109996"/>
                <a:gd name="connsiteY0" fmla="*/ 782271 h 945485"/>
                <a:gd name="connsiteX1" fmla="*/ 1027442 w 1109996"/>
                <a:gd name="connsiteY1" fmla="*/ 595455 h 945485"/>
                <a:gd name="connsiteX2" fmla="*/ 1055972 w 1109996"/>
                <a:gd name="connsiteY2" fmla="*/ 364294 h 945485"/>
                <a:gd name="connsiteX3" fmla="*/ 1053006 w 1109996"/>
                <a:gd name="connsiteY3" fmla="*/ 139108 h 945485"/>
                <a:gd name="connsiteX4" fmla="*/ 974785 w 1109996"/>
                <a:gd name="connsiteY4" fmla="*/ 129314 h 945485"/>
                <a:gd name="connsiteX5" fmla="*/ 570238 w 1109996"/>
                <a:gd name="connsiteY5" fmla="*/ 125595 h 945485"/>
                <a:gd name="connsiteX6" fmla="*/ 559527 w 1109996"/>
                <a:gd name="connsiteY6" fmla="*/ 0 h 945485"/>
                <a:gd name="connsiteX7" fmla="*/ 0 w 1109996"/>
                <a:gd name="connsiteY7" fmla="*/ 224205 h 945485"/>
                <a:gd name="connsiteX8" fmla="*/ 0 w 1109996"/>
                <a:gd name="connsiteY8" fmla="*/ 810801 h 945485"/>
                <a:gd name="connsiteX9" fmla="*/ 362309 w 1109996"/>
                <a:gd name="connsiteY9" fmla="*/ 922944 h 945485"/>
                <a:gd name="connsiteX10" fmla="*/ 884927 w 1109996"/>
                <a:gd name="connsiteY10" fmla="*/ 941682 h 945485"/>
                <a:gd name="connsiteX11" fmla="*/ 986692 w 1109996"/>
                <a:gd name="connsiteY11" fmla="*/ 782271 h 945485"/>
                <a:gd name="connsiteX0" fmla="*/ 986692 w 1109996"/>
                <a:gd name="connsiteY0" fmla="*/ 782271 h 945485"/>
                <a:gd name="connsiteX1" fmla="*/ 1027442 w 1109996"/>
                <a:gd name="connsiteY1" fmla="*/ 595455 h 945485"/>
                <a:gd name="connsiteX2" fmla="*/ 1055972 w 1109996"/>
                <a:gd name="connsiteY2" fmla="*/ 364294 h 945485"/>
                <a:gd name="connsiteX3" fmla="*/ 1053006 w 1109996"/>
                <a:gd name="connsiteY3" fmla="*/ 139108 h 945485"/>
                <a:gd name="connsiteX4" fmla="*/ 974785 w 1109996"/>
                <a:gd name="connsiteY4" fmla="*/ 129314 h 945485"/>
                <a:gd name="connsiteX5" fmla="*/ 570238 w 1109996"/>
                <a:gd name="connsiteY5" fmla="*/ 125595 h 945485"/>
                <a:gd name="connsiteX6" fmla="*/ 559527 w 1109996"/>
                <a:gd name="connsiteY6" fmla="*/ 0 h 945485"/>
                <a:gd name="connsiteX7" fmla="*/ 0 w 1109996"/>
                <a:gd name="connsiteY7" fmla="*/ 224205 h 945485"/>
                <a:gd name="connsiteX8" fmla="*/ 0 w 1109996"/>
                <a:gd name="connsiteY8" fmla="*/ 810801 h 945485"/>
                <a:gd name="connsiteX9" fmla="*/ 362309 w 1109996"/>
                <a:gd name="connsiteY9" fmla="*/ 922944 h 945485"/>
                <a:gd name="connsiteX10" fmla="*/ 884927 w 1109996"/>
                <a:gd name="connsiteY10" fmla="*/ 941682 h 945485"/>
                <a:gd name="connsiteX11" fmla="*/ 986692 w 1109996"/>
                <a:gd name="connsiteY11" fmla="*/ 782271 h 945485"/>
                <a:gd name="connsiteX0" fmla="*/ 986692 w 1109996"/>
                <a:gd name="connsiteY0" fmla="*/ 779541 h 942755"/>
                <a:gd name="connsiteX1" fmla="*/ 1027442 w 1109996"/>
                <a:gd name="connsiteY1" fmla="*/ 592725 h 942755"/>
                <a:gd name="connsiteX2" fmla="*/ 1055972 w 1109996"/>
                <a:gd name="connsiteY2" fmla="*/ 361564 h 942755"/>
                <a:gd name="connsiteX3" fmla="*/ 1053006 w 1109996"/>
                <a:gd name="connsiteY3" fmla="*/ 136378 h 942755"/>
                <a:gd name="connsiteX4" fmla="*/ 974785 w 1109996"/>
                <a:gd name="connsiteY4" fmla="*/ 126584 h 942755"/>
                <a:gd name="connsiteX5" fmla="*/ 570238 w 1109996"/>
                <a:gd name="connsiteY5" fmla="*/ 122865 h 942755"/>
                <a:gd name="connsiteX6" fmla="*/ 543741 w 1109996"/>
                <a:gd name="connsiteY6" fmla="*/ 0 h 942755"/>
                <a:gd name="connsiteX7" fmla="*/ 0 w 1109996"/>
                <a:gd name="connsiteY7" fmla="*/ 221475 h 942755"/>
                <a:gd name="connsiteX8" fmla="*/ 0 w 1109996"/>
                <a:gd name="connsiteY8" fmla="*/ 808071 h 942755"/>
                <a:gd name="connsiteX9" fmla="*/ 362309 w 1109996"/>
                <a:gd name="connsiteY9" fmla="*/ 920214 h 942755"/>
                <a:gd name="connsiteX10" fmla="*/ 884927 w 1109996"/>
                <a:gd name="connsiteY10" fmla="*/ 938952 h 942755"/>
                <a:gd name="connsiteX11" fmla="*/ 986692 w 1109996"/>
                <a:gd name="connsiteY11" fmla="*/ 779541 h 942755"/>
                <a:gd name="connsiteX0" fmla="*/ 986692 w 1109996"/>
                <a:gd name="connsiteY0" fmla="*/ 779541 h 942755"/>
                <a:gd name="connsiteX1" fmla="*/ 1027442 w 1109996"/>
                <a:gd name="connsiteY1" fmla="*/ 592725 h 942755"/>
                <a:gd name="connsiteX2" fmla="*/ 1055972 w 1109996"/>
                <a:gd name="connsiteY2" fmla="*/ 361564 h 942755"/>
                <a:gd name="connsiteX3" fmla="*/ 1053006 w 1109996"/>
                <a:gd name="connsiteY3" fmla="*/ 136378 h 942755"/>
                <a:gd name="connsiteX4" fmla="*/ 974785 w 1109996"/>
                <a:gd name="connsiteY4" fmla="*/ 126584 h 942755"/>
                <a:gd name="connsiteX5" fmla="*/ 570238 w 1109996"/>
                <a:gd name="connsiteY5" fmla="*/ 122865 h 942755"/>
                <a:gd name="connsiteX6" fmla="*/ 543741 w 1109996"/>
                <a:gd name="connsiteY6" fmla="*/ 0 h 942755"/>
                <a:gd name="connsiteX7" fmla="*/ 0 w 1109996"/>
                <a:gd name="connsiteY7" fmla="*/ 221475 h 942755"/>
                <a:gd name="connsiteX8" fmla="*/ 0 w 1109996"/>
                <a:gd name="connsiteY8" fmla="*/ 808071 h 942755"/>
                <a:gd name="connsiteX9" fmla="*/ 362309 w 1109996"/>
                <a:gd name="connsiteY9" fmla="*/ 920214 h 942755"/>
                <a:gd name="connsiteX10" fmla="*/ 884927 w 1109996"/>
                <a:gd name="connsiteY10" fmla="*/ 938952 h 942755"/>
                <a:gd name="connsiteX11" fmla="*/ 986692 w 1109996"/>
                <a:gd name="connsiteY11" fmla="*/ 779541 h 942755"/>
                <a:gd name="connsiteX0" fmla="*/ 986692 w 1109996"/>
                <a:gd name="connsiteY0" fmla="*/ 779541 h 942755"/>
                <a:gd name="connsiteX1" fmla="*/ 1027442 w 1109996"/>
                <a:gd name="connsiteY1" fmla="*/ 592725 h 942755"/>
                <a:gd name="connsiteX2" fmla="*/ 1055972 w 1109996"/>
                <a:gd name="connsiteY2" fmla="*/ 361564 h 942755"/>
                <a:gd name="connsiteX3" fmla="*/ 1053006 w 1109996"/>
                <a:gd name="connsiteY3" fmla="*/ 136378 h 942755"/>
                <a:gd name="connsiteX4" fmla="*/ 974785 w 1109996"/>
                <a:gd name="connsiteY4" fmla="*/ 126584 h 942755"/>
                <a:gd name="connsiteX5" fmla="*/ 570238 w 1109996"/>
                <a:gd name="connsiteY5" fmla="*/ 122865 h 942755"/>
                <a:gd name="connsiteX6" fmla="*/ 543741 w 1109996"/>
                <a:gd name="connsiteY6" fmla="*/ 0 h 942755"/>
                <a:gd name="connsiteX7" fmla="*/ 0 w 1109996"/>
                <a:gd name="connsiteY7" fmla="*/ 221475 h 942755"/>
                <a:gd name="connsiteX8" fmla="*/ 0 w 1109996"/>
                <a:gd name="connsiteY8" fmla="*/ 808071 h 942755"/>
                <a:gd name="connsiteX9" fmla="*/ 362309 w 1109996"/>
                <a:gd name="connsiteY9" fmla="*/ 920214 h 942755"/>
                <a:gd name="connsiteX10" fmla="*/ 884927 w 1109996"/>
                <a:gd name="connsiteY10" fmla="*/ 938952 h 942755"/>
                <a:gd name="connsiteX11" fmla="*/ 986692 w 1109996"/>
                <a:gd name="connsiteY11" fmla="*/ 779541 h 942755"/>
                <a:gd name="connsiteX0" fmla="*/ 986692 w 1109996"/>
                <a:gd name="connsiteY0" fmla="*/ 779541 h 942755"/>
                <a:gd name="connsiteX1" fmla="*/ 1027442 w 1109996"/>
                <a:gd name="connsiteY1" fmla="*/ 592725 h 942755"/>
                <a:gd name="connsiteX2" fmla="*/ 1055972 w 1109996"/>
                <a:gd name="connsiteY2" fmla="*/ 361564 h 942755"/>
                <a:gd name="connsiteX3" fmla="*/ 1053006 w 1109996"/>
                <a:gd name="connsiteY3" fmla="*/ 136378 h 942755"/>
                <a:gd name="connsiteX4" fmla="*/ 974785 w 1109996"/>
                <a:gd name="connsiteY4" fmla="*/ 126584 h 942755"/>
                <a:gd name="connsiteX5" fmla="*/ 570238 w 1109996"/>
                <a:gd name="connsiteY5" fmla="*/ 122865 h 942755"/>
                <a:gd name="connsiteX6" fmla="*/ 540584 w 1109996"/>
                <a:gd name="connsiteY6" fmla="*/ 0 h 942755"/>
                <a:gd name="connsiteX7" fmla="*/ 0 w 1109996"/>
                <a:gd name="connsiteY7" fmla="*/ 221475 h 942755"/>
                <a:gd name="connsiteX8" fmla="*/ 0 w 1109996"/>
                <a:gd name="connsiteY8" fmla="*/ 808071 h 942755"/>
                <a:gd name="connsiteX9" fmla="*/ 362309 w 1109996"/>
                <a:gd name="connsiteY9" fmla="*/ 920214 h 942755"/>
                <a:gd name="connsiteX10" fmla="*/ 884927 w 1109996"/>
                <a:gd name="connsiteY10" fmla="*/ 938952 h 942755"/>
                <a:gd name="connsiteX11" fmla="*/ 986692 w 1109996"/>
                <a:gd name="connsiteY11" fmla="*/ 779541 h 942755"/>
                <a:gd name="connsiteX0" fmla="*/ 986692 w 1109996"/>
                <a:gd name="connsiteY0" fmla="*/ 779541 h 942755"/>
                <a:gd name="connsiteX1" fmla="*/ 1027442 w 1109996"/>
                <a:gd name="connsiteY1" fmla="*/ 592725 h 942755"/>
                <a:gd name="connsiteX2" fmla="*/ 1055972 w 1109996"/>
                <a:gd name="connsiteY2" fmla="*/ 361564 h 942755"/>
                <a:gd name="connsiteX3" fmla="*/ 1053006 w 1109996"/>
                <a:gd name="connsiteY3" fmla="*/ 136378 h 942755"/>
                <a:gd name="connsiteX4" fmla="*/ 974785 w 1109996"/>
                <a:gd name="connsiteY4" fmla="*/ 126584 h 942755"/>
                <a:gd name="connsiteX5" fmla="*/ 570238 w 1109996"/>
                <a:gd name="connsiteY5" fmla="*/ 122865 h 942755"/>
                <a:gd name="connsiteX6" fmla="*/ 540584 w 1109996"/>
                <a:gd name="connsiteY6" fmla="*/ 0 h 942755"/>
                <a:gd name="connsiteX7" fmla="*/ 0 w 1109996"/>
                <a:gd name="connsiteY7" fmla="*/ 221475 h 942755"/>
                <a:gd name="connsiteX8" fmla="*/ 0 w 1109996"/>
                <a:gd name="connsiteY8" fmla="*/ 808071 h 942755"/>
                <a:gd name="connsiteX9" fmla="*/ 362309 w 1109996"/>
                <a:gd name="connsiteY9" fmla="*/ 920214 h 942755"/>
                <a:gd name="connsiteX10" fmla="*/ 884927 w 1109996"/>
                <a:gd name="connsiteY10" fmla="*/ 938952 h 942755"/>
                <a:gd name="connsiteX11" fmla="*/ 986692 w 1109996"/>
                <a:gd name="connsiteY11" fmla="*/ 779541 h 94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996" h="942755">
                  <a:moveTo>
                    <a:pt x="986692" y="779541"/>
                  </a:moveTo>
                  <a:cubicBezTo>
                    <a:pt x="1020437" y="749688"/>
                    <a:pt x="1117840" y="705004"/>
                    <a:pt x="1027442" y="592725"/>
                  </a:cubicBezTo>
                  <a:cubicBezTo>
                    <a:pt x="1094896" y="559327"/>
                    <a:pt x="1129012" y="425918"/>
                    <a:pt x="1055972" y="361564"/>
                  </a:cubicBezTo>
                  <a:cubicBezTo>
                    <a:pt x="1119277" y="300790"/>
                    <a:pt x="1137338" y="211439"/>
                    <a:pt x="1053006" y="136378"/>
                  </a:cubicBezTo>
                  <a:cubicBezTo>
                    <a:pt x="1003120" y="125969"/>
                    <a:pt x="1000859" y="129849"/>
                    <a:pt x="974785" y="126584"/>
                  </a:cubicBezTo>
                  <a:cubicBezTo>
                    <a:pt x="855720" y="122614"/>
                    <a:pt x="705087" y="124105"/>
                    <a:pt x="570238" y="122865"/>
                  </a:cubicBezTo>
                  <a:cubicBezTo>
                    <a:pt x="566862" y="73399"/>
                    <a:pt x="578688" y="74034"/>
                    <a:pt x="540584" y="0"/>
                  </a:cubicBezTo>
                  <a:cubicBezTo>
                    <a:pt x="221406" y="48883"/>
                    <a:pt x="181155" y="129460"/>
                    <a:pt x="0" y="221475"/>
                  </a:cubicBezTo>
                  <a:lnTo>
                    <a:pt x="0" y="808071"/>
                  </a:lnTo>
                  <a:cubicBezTo>
                    <a:pt x="69011" y="810946"/>
                    <a:pt x="189780" y="900086"/>
                    <a:pt x="362309" y="920214"/>
                  </a:cubicBezTo>
                  <a:cubicBezTo>
                    <a:pt x="516544" y="944012"/>
                    <a:pt x="753082" y="946522"/>
                    <a:pt x="884927" y="938952"/>
                  </a:cubicBezTo>
                  <a:cubicBezTo>
                    <a:pt x="1065985" y="934556"/>
                    <a:pt x="1049459" y="820975"/>
                    <a:pt x="986692" y="77954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0D3EB5-6D19-4AA7-97B2-CE2D0301C757}"/>
                </a:ext>
              </a:extLst>
            </p:cNvPr>
            <p:cNvSpPr/>
            <p:nvPr/>
          </p:nvSpPr>
          <p:spPr>
            <a:xfrm>
              <a:off x="2181528" y="3533421"/>
              <a:ext cx="1072717" cy="631267"/>
            </a:xfrm>
            <a:prstGeom prst="rect">
              <a:avLst/>
            </a:prstGeom>
            <a:solidFill>
              <a:srgbClr val="1277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92E80B-8CB0-4CD9-9CC3-EBCCCCD5C82D}"/>
                </a:ext>
              </a:extLst>
            </p:cNvPr>
            <p:cNvSpPr/>
            <p:nvPr/>
          </p:nvSpPr>
          <p:spPr>
            <a:xfrm>
              <a:off x="3254243" y="3562478"/>
              <a:ext cx="246361" cy="504000"/>
            </a:xfrm>
            <a:prstGeom prst="rect">
              <a:avLst/>
            </a:prstGeom>
            <a:solidFill>
              <a:srgbClr val="1277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90165A2-C510-433E-A97B-5EC3499981D7}"/>
                </a:ext>
              </a:extLst>
            </p:cNvPr>
            <p:cNvSpPr/>
            <p:nvPr/>
          </p:nvSpPr>
          <p:spPr>
            <a:xfrm>
              <a:off x="3314041" y="3928164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28" name="Elemento grafico 27" descr="Calendario mensile">
            <a:extLst>
              <a:ext uri="{FF2B5EF4-FFF2-40B4-BE49-F238E27FC236}">
                <a16:creationId xmlns:a16="http://schemas.microsoft.com/office/drawing/2014/main" id="{F12881A3-FB2B-7C40-98A6-09192C587B2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68936" y="3480903"/>
            <a:ext cx="542632" cy="54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117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5">
            <a:extLst>
              <a:ext uri="{FF2B5EF4-FFF2-40B4-BE49-F238E27FC236}">
                <a16:creationId xmlns:a16="http://schemas.microsoft.com/office/drawing/2014/main" id="{329CFE28-7C10-4D8D-9C05-463E118B3225}"/>
              </a:ext>
            </a:extLst>
          </p:cNvPr>
          <p:cNvSpPr/>
          <p:nvPr/>
        </p:nvSpPr>
        <p:spPr>
          <a:xfrm>
            <a:off x="0" y="-4"/>
            <a:ext cx="3849699" cy="6858004"/>
          </a:xfrm>
          <a:prstGeom prst="rect">
            <a:avLst/>
          </a:prstGeom>
          <a:solidFill>
            <a:srgbClr val="5EBE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063817-860E-4682-B91E-815215B9C8E1}"/>
              </a:ext>
            </a:extLst>
          </p:cNvPr>
          <p:cNvSpPr/>
          <p:nvPr/>
        </p:nvSpPr>
        <p:spPr>
          <a:xfrm>
            <a:off x="0" y="354238"/>
            <a:ext cx="3815129" cy="6858000"/>
          </a:xfrm>
          <a:prstGeom prst="rect">
            <a:avLst/>
          </a:prstGeom>
          <a:solidFill>
            <a:srgbClr val="5EBE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0" name="Oval 24">
            <a:extLst>
              <a:ext uri="{FF2B5EF4-FFF2-40B4-BE49-F238E27FC236}">
                <a16:creationId xmlns:a16="http://schemas.microsoft.com/office/drawing/2014/main" id="{3DE2A15C-4F3B-4B20-9C0D-BF2F32525BC8}"/>
              </a:ext>
            </a:extLst>
          </p:cNvPr>
          <p:cNvSpPr>
            <a:spLocks noChangeAspect="1"/>
          </p:cNvSpPr>
          <p:nvPr/>
        </p:nvSpPr>
        <p:spPr>
          <a:xfrm>
            <a:off x="1546480" y="1435414"/>
            <a:ext cx="731520" cy="73152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2387D3-4DE7-40C7-84D2-0F1AF6F125A9}"/>
              </a:ext>
            </a:extLst>
          </p:cNvPr>
          <p:cNvSpPr/>
          <p:nvPr/>
        </p:nvSpPr>
        <p:spPr>
          <a:xfrm>
            <a:off x="8376000" y="0"/>
            <a:ext cx="3816000" cy="6858000"/>
          </a:xfrm>
          <a:prstGeom prst="rect">
            <a:avLst/>
          </a:prstGeom>
          <a:solidFill>
            <a:srgbClr val="1277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C1AFD4-2886-439A-B757-F3E7682A7694}"/>
              </a:ext>
            </a:extLst>
          </p:cNvPr>
          <p:cNvSpPr txBox="1"/>
          <p:nvPr/>
        </p:nvSpPr>
        <p:spPr>
          <a:xfrm>
            <a:off x="9106635" y="4378624"/>
            <a:ext cx="2614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5EBEE4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it-IT" altLang="ko-KR" sz="1600" b="1" dirty="0">
                <a:solidFill>
                  <a:srgbClr val="5EBEE4"/>
                </a:solidFill>
                <a:latin typeface="Century Schoolbook" panose="02040604050505020304" pitchFamily="18" charset="0"/>
                <a:cs typeface="Arial" pitchFamily="34" charset="0"/>
              </a:rPr>
              <a:t>Sicurezza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516685-A9AF-4CF8-AFED-1DCB98FE7E1D}"/>
              </a:ext>
            </a:extLst>
          </p:cNvPr>
          <p:cNvSpPr txBox="1"/>
          <p:nvPr/>
        </p:nvSpPr>
        <p:spPr>
          <a:xfrm>
            <a:off x="478968" y="2393891"/>
            <a:ext cx="2895740" cy="338554"/>
          </a:xfrm>
          <a:prstGeom prst="rect">
            <a:avLst/>
          </a:prstGeom>
          <a:ln>
            <a:solidFill>
              <a:srgbClr val="1277A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it-IT" altLang="ko-KR" sz="1600" b="1" dirty="0" err="1">
                <a:solidFill>
                  <a:srgbClr val="1277A6"/>
                </a:solidFill>
                <a:latin typeface="Century Schoolbook" panose="02040604050505020304" pitchFamily="18" charset="0"/>
                <a:cs typeface="Arial" pitchFamily="34" charset="0"/>
              </a:rPr>
              <a:t>Throughput</a:t>
            </a:r>
            <a:endParaRPr lang="it-IT" altLang="ko-KR" sz="1600" b="1" dirty="0">
              <a:solidFill>
                <a:srgbClr val="1277A6"/>
              </a:solidFill>
              <a:latin typeface="Century Schoolbook" panose="02040604050505020304" pitchFamily="18" charset="0"/>
              <a:cs typeface="Arial" pitchFamily="34" charset="0"/>
            </a:endParaRP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F224A4F3-C069-4E82-AC89-75A2E97F2A71}"/>
              </a:ext>
            </a:extLst>
          </p:cNvPr>
          <p:cNvSpPr/>
          <p:nvPr/>
        </p:nvSpPr>
        <p:spPr>
          <a:xfrm>
            <a:off x="1" y="6530998"/>
            <a:ext cx="65130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rgbClr val="093B53"/>
                </a:solidFill>
                <a:latin typeface="Century Schoolbook" panose="02040604050505020304" pitchFamily="18" charset="0"/>
              </a:rPr>
              <a:t>Laurea Informatica - Progetto di Ingegneria del Software </a:t>
            </a:r>
            <a:r>
              <a:rPr lang="it-IT" sz="1400" dirty="0" err="1">
                <a:solidFill>
                  <a:srgbClr val="093B53"/>
                </a:solidFill>
                <a:latin typeface="Century Schoolbook" panose="02040604050505020304" pitchFamily="18" charset="0"/>
              </a:rPr>
              <a:t>a.a</a:t>
            </a:r>
            <a:r>
              <a:rPr lang="it-IT" sz="1400" dirty="0">
                <a:solidFill>
                  <a:srgbClr val="093B53"/>
                </a:solidFill>
                <a:latin typeface="Century Schoolbook" panose="02040604050505020304" pitchFamily="18" charset="0"/>
              </a:rPr>
              <a:t>. 2019/2020</a:t>
            </a:r>
          </a:p>
        </p:txBody>
      </p:sp>
      <p:sp>
        <p:nvSpPr>
          <p:cNvPr id="33" name="Titolo 3">
            <a:extLst>
              <a:ext uri="{FF2B5EF4-FFF2-40B4-BE49-F238E27FC236}">
                <a16:creationId xmlns:a16="http://schemas.microsoft.com/office/drawing/2014/main" id="{B12AE95E-7B72-45A0-A57C-BF7EC2912643}"/>
              </a:ext>
            </a:extLst>
          </p:cNvPr>
          <p:cNvSpPr txBox="1">
            <a:spLocks/>
          </p:cNvSpPr>
          <p:nvPr/>
        </p:nvSpPr>
        <p:spPr>
          <a:xfrm>
            <a:off x="11760591" y="6530997"/>
            <a:ext cx="431409" cy="437834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fld id="{EC81C760-7D3A-4D66-B8C6-36DF6EDED5BE}" type="slidenum">
              <a:rPr lang="it-IT" sz="1400" smtClean="0">
                <a:solidFill>
                  <a:srgbClr val="093B53"/>
                </a:solidFill>
                <a:latin typeface="Century Schoolbook" panose="02040604050505020304" pitchFamily="18" charset="0"/>
              </a:rPr>
              <a:pPr/>
              <a:t>34</a:t>
            </a:fld>
            <a:endParaRPr lang="it-IT" sz="1400" dirty="0">
              <a:solidFill>
                <a:srgbClr val="093B53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31" name="Oval 9">
            <a:extLst>
              <a:ext uri="{FF2B5EF4-FFF2-40B4-BE49-F238E27FC236}">
                <a16:creationId xmlns:a16="http://schemas.microsoft.com/office/drawing/2014/main" id="{03CE51F1-FBF7-431A-85C1-2ECA34B43733}"/>
              </a:ext>
            </a:extLst>
          </p:cNvPr>
          <p:cNvSpPr>
            <a:spLocks noChangeAspect="1"/>
          </p:cNvSpPr>
          <p:nvPr/>
        </p:nvSpPr>
        <p:spPr>
          <a:xfrm>
            <a:off x="10074492" y="3378202"/>
            <a:ext cx="731520" cy="73152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093B53"/>
              </a:solidFill>
            </a:endParaRPr>
          </a:p>
        </p:txBody>
      </p:sp>
      <p:pic>
        <p:nvPicPr>
          <p:cNvPr id="7" name="Elemento grafico 6" descr="Programmatore">
            <a:extLst>
              <a:ext uri="{FF2B5EF4-FFF2-40B4-BE49-F238E27FC236}">
                <a16:creationId xmlns:a16="http://schemas.microsoft.com/office/drawing/2014/main" id="{7547FEA2-E9C2-4F16-A06B-1BA2D6583D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2633" y="2024316"/>
            <a:ext cx="1712175" cy="171217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79E2A07-6F9C-4917-BBC9-ECBA8FBE5B87}"/>
              </a:ext>
            </a:extLst>
          </p:cNvPr>
          <p:cNvGrpSpPr/>
          <p:nvPr/>
        </p:nvGrpSpPr>
        <p:grpSpPr>
          <a:xfrm>
            <a:off x="3197217" y="3480903"/>
            <a:ext cx="2928145" cy="735499"/>
            <a:chOff x="2499805" y="4719592"/>
            <a:chExt cx="2694742" cy="677103"/>
          </a:xfrm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B0980BFE-9FD4-40DC-9CE1-0A5B6EF9D046}"/>
                </a:ext>
              </a:extLst>
            </p:cNvPr>
            <p:cNvSpPr/>
            <p:nvPr/>
          </p:nvSpPr>
          <p:spPr>
            <a:xfrm flipH="1">
              <a:off x="3322830" y="4719592"/>
              <a:ext cx="1871717" cy="630148"/>
            </a:xfrm>
            <a:custGeom>
              <a:avLst/>
              <a:gdLst>
                <a:gd name="connsiteX0" fmla="*/ 5029200 w 5029200"/>
                <a:gd name="connsiteY0" fmla="*/ 666750 h 1752600"/>
                <a:gd name="connsiteX1" fmla="*/ 4848225 w 5029200"/>
                <a:gd name="connsiteY1" fmla="*/ 1752600 h 1752600"/>
                <a:gd name="connsiteX2" fmla="*/ 2238375 w 5029200"/>
                <a:gd name="connsiteY2" fmla="*/ 1219200 h 1752600"/>
                <a:gd name="connsiteX3" fmla="*/ 1914525 w 5029200"/>
                <a:gd name="connsiteY3" fmla="*/ 1085850 h 1752600"/>
                <a:gd name="connsiteX4" fmla="*/ 200025 w 5029200"/>
                <a:gd name="connsiteY4" fmla="*/ 723900 h 1752600"/>
                <a:gd name="connsiteX5" fmla="*/ 323850 w 5029200"/>
                <a:gd name="connsiteY5" fmla="*/ 533400 h 1752600"/>
                <a:gd name="connsiteX6" fmla="*/ 0 w 5029200"/>
                <a:gd name="connsiteY6" fmla="*/ 485775 h 1752600"/>
                <a:gd name="connsiteX7" fmla="*/ 590550 w 5029200"/>
                <a:gd name="connsiteY7" fmla="*/ 266700 h 1752600"/>
                <a:gd name="connsiteX8" fmla="*/ 1495425 w 5029200"/>
                <a:gd name="connsiteY8" fmla="*/ 504825 h 1752600"/>
                <a:gd name="connsiteX9" fmla="*/ 2257425 w 5029200"/>
                <a:gd name="connsiteY9" fmla="*/ 409575 h 1752600"/>
                <a:gd name="connsiteX10" fmla="*/ 2171700 w 5029200"/>
                <a:gd name="connsiteY10" fmla="*/ 409575 h 1752600"/>
                <a:gd name="connsiteX11" fmla="*/ 1476375 w 5029200"/>
                <a:gd name="connsiteY11" fmla="*/ 361950 h 1752600"/>
                <a:gd name="connsiteX12" fmla="*/ 1362075 w 5029200"/>
                <a:gd name="connsiteY12" fmla="*/ 85725 h 1752600"/>
                <a:gd name="connsiteX13" fmla="*/ 2333625 w 5029200"/>
                <a:gd name="connsiteY13" fmla="*/ 0 h 1752600"/>
                <a:gd name="connsiteX14" fmla="*/ 3724275 w 5029200"/>
                <a:gd name="connsiteY14" fmla="*/ 66675 h 1752600"/>
                <a:gd name="connsiteX15" fmla="*/ 5029200 w 5029200"/>
                <a:gd name="connsiteY15" fmla="*/ 666750 h 1752600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24275 w 5077377"/>
                <a:gd name="connsiteY14" fmla="*/ 66675 h 1763901"/>
                <a:gd name="connsiteX15" fmla="*/ 4973541 w 5077377"/>
                <a:gd name="connsiteY15" fmla="*/ 694580 h 1763901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24275 w 5077377"/>
                <a:gd name="connsiteY14" fmla="*/ 66675 h 1763901"/>
                <a:gd name="connsiteX15" fmla="*/ 4973541 w 5077377"/>
                <a:gd name="connsiteY15" fmla="*/ 694580 h 1763901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24275 w 5077377"/>
                <a:gd name="connsiteY14" fmla="*/ 66675 h 1763901"/>
                <a:gd name="connsiteX15" fmla="*/ 4973541 w 5077377"/>
                <a:gd name="connsiteY15" fmla="*/ 694580 h 1763901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00421 w 5077377"/>
                <a:gd name="connsiteY14" fmla="*/ 82578 h 1763901"/>
                <a:gd name="connsiteX15" fmla="*/ 4973541 w 5077377"/>
                <a:gd name="connsiteY15" fmla="*/ 694580 h 1763901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00421 w 5077377"/>
                <a:gd name="connsiteY14" fmla="*/ 82578 h 1763901"/>
                <a:gd name="connsiteX15" fmla="*/ 4973541 w 5077377"/>
                <a:gd name="connsiteY15" fmla="*/ 694580 h 1763901"/>
                <a:gd name="connsiteX0" fmla="*/ 4973541 w 5077377"/>
                <a:gd name="connsiteY0" fmla="*/ 775793 h 1845114"/>
                <a:gd name="connsiteX1" fmla="*/ 4848225 w 5077377"/>
                <a:gd name="connsiteY1" fmla="*/ 1833813 h 1845114"/>
                <a:gd name="connsiteX2" fmla="*/ 2238375 w 5077377"/>
                <a:gd name="connsiteY2" fmla="*/ 1300413 h 1845114"/>
                <a:gd name="connsiteX3" fmla="*/ 1914525 w 5077377"/>
                <a:gd name="connsiteY3" fmla="*/ 1167063 h 1845114"/>
                <a:gd name="connsiteX4" fmla="*/ 200025 w 5077377"/>
                <a:gd name="connsiteY4" fmla="*/ 805113 h 1845114"/>
                <a:gd name="connsiteX5" fmla="*/ 323850 w 5077377"/>
                <a:gd name="connsiteY5" fmla="*/ 614613 h 1845114"/>
                <a:gd name="connsiteX6" fmla="*/ 0 w 5077377"/>
                <a:gd name="connsiteY6" fmla="*/ 566988 h 1845114"/>
                <a:gd name="connsiteX7" fmla="*/ 590550 w 5077377"/>
                <a:gd name="connsiteY7" fmla="*/ 347913 h 1845114"/>
                <a:gd name="connsiteX8" fmla="*/ 1495425 w 5077377"/>
                <a:gd name="connsiteY8" fmla="*/ 586038 h 1845114"/>
                <a:gd name="connsiteX9" fmla="*/ 2257425 w 5077377"/>
                <a:gd name="connsiteY9" fmla="*/ 490788 h 1845114"/>
                <a:gd name="connsiteX10" fmla="*/ 2171700 w 5077377"/>
                <a:gd name="connsiteY10" fmla="*/ 490788 h 1845114"/>
                <a:gd name="connsiteX11" fmla="*/ 1476375 w 5077377"/>
                <a:gd name="connsiteY11" fmla="*/ 443163 h 1845114"/>
                <a:gd name="connsiteX12" fmla="*/ 1362075 w 5077377"/>
                <a:gd name="connsiteY12" fmla="*/ 166938 h 1845114"/>
                <a:gd name="connsiteX13" fmla="*/ 2333625 w 5077377"/>
                <a:gd name="connsiteY13" fmla="*/ 81213 h 1845114"/>
                <a:gd name="connsiteX14" fmla="*/ 3700421 w 5077377"/>
                <a:gd name="connsiteY14" fmla="*/ 163791 h 1845114"/>
                <a:gd name="connsiteX15" fmla="*/ 4973541 w 5077377"/>
                <a:gd name="connsiteY15" fmla="*/ 775793 h 1845114"/>
                <a:gd name="connsiteX0" fmla="*/ 4973541 w 5077377"/>
                <a:gd name="connsiteY0" fmla="*/ 771984 h 1841305"/>
                <a:gd name="connsiteX1" fmla="*/ 4848225 w 5077377"/>
                <a:gd name="connsiteY1" fmla="*/ 1830004 h 1841305"/>
                <a:gd name="connsiteX2" fmla="*/ 2238375 w 5077377"/>
                <a:gd name="connsiteY2" fmla="*/ 1296604 h 1841305"/>
                <a:gd name="connsiteX3" fmla="*/ 1914525 w 5077377"/>
                <a:gd name="connsiteY3" fmla="*/ 1163254 h 1841305"/>
                <a:gd name="connsiteX4" fmla="*/ 200025 w 5077377"/>
                <a:gd name="connsiteY4" fmla="*/ 801304 h 1841305"/>
                <a:gd name="connsiteX5" fmla="*/ 323850 w 5077377"/>
                <a:gd name="connsiteY5" fmla="*/ 610804 h 1841305"/>
                <a:gd name="connsiteX6" fmla="*/ 0 w 5077377"/>
                <a:gd name="connsiteY6" fmla="*/ 563179 h 1841305"/>
                <a:gd name="connsiteX7" fmla="*/ 590550 w 5077377"/>
                <a:gd name="connsiteY7" fmla="*/ 344104 h 1841305"/>
                <a:gd name="connsiteX8" fmla="*/ 1495425 w 5077377"/>
                <a:gd name="connsiteY8" fmla="*/ 582229 h 1841305"/>
                <a:gd name="connsiteX9" fmla="*/ 2257425 w 5077377"/>
                <a:gd name="connsiteY9" fmla="*/ 486979 h 1841305"/>
                <a:gd name="connsiteX10" fmla="*/ 2171700 w 5077377"/>
                <a:gd name="connsiteY10" fmla="*/ 486979 h 1841305"/>
                <a:gd name="connsiteX11" fmla="*/ 1476375 w 5077377"/>
                <a:gd name="connsiteY11" fmla="*/ 439354 h 1841305"/>
                <a:gd name="connsiteX12" fmla="*/ 1362075 w 5077377"/>
                <a:gd name="connsiteY12" fmla="*/ 163129 h 1841305"/>
                <a:gd name="connsiteX13" fmla="*/ 2345552 w 5077377"/>
                <a:gd name="connsiteY13" fmla="*/ 89331 h 1841305"/>
                <a:gd name="connsiteX14" fmla="*/ 3700421 w 5077377"/>
                <a:gd name="connsiteY14" fmla="*/ 159982 h 1841305"/>
                <a:gd name="connsiteX15" fmla="*/ 4973541 w 5077377"/>
                <a:gd name="connsiteY15" fmla="*/ 771984 h 1841305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362075 w 5077377"/>
                <a:gd name="connsiteY12" fmla="*/ 205171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362075 w 5077377"/>
                <a:gd name="connsiteY12" fmla="*/ 205171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362075 w 5077377"/>
                <a:gd name="connsiteY12" fmla="*/ 205171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659255 w 5077377"/>
                <a:gd name="connsiteY11" fmla="*/ 517177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659255 w 5077377"/>
                <a:gd name="connsiteY11" fmla="*/ 517177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1659255 w 5077377"/>
                <a:gd name="connsiteY10" fmla="*/ 517177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25620 w 5077377"/>
                <a:gd name="connsiteY9" fmla="*/ 513119 h 1883347"/>
                <a:gd name="connsiteX10" fmla="*/ 1659255 w 5077377"/>
                <a:gd name="connsiteY10" fmla="*/ 517177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59255 w 5077377"/>
                <a:gd name="connsiteY10" fmla="*/ 517177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59255 w 5077377"/>
                <a:gd name="connsiteY10" fmla="*/ 517177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27450 w 5077377"/>
                <a:gd name="connsiteY10" fmla="*/ 48537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27450 w 5077377"/>
                <a:gd name="connsiteY10" fmla="*/ 48537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7516 w 5081352"/>
                <a:gd name="connsiteY0" fmla="*/ 814026 h 1883347"/>
                <a:gd name="connsiteX1" fmla="*/ 4852200 w 5081352"/>
                <a:gd name="connsiteY1" fmla="*/ 1872046 h 1883347"/>
                <a:gd name="connsiteX2" fmla="*/ 2242350 w 5081352"/>
                <a:gd name="connsiteY2" fmla="*/ 1338646 h 1883347"/>
                <a:gd name="connsiteX3" fmla="*/ 1918500 w 5081352"/>
                <a:gd name="connsiteY3" fmla="*/ 1205296 h 1883347"/>
                <a:gd name="connsiteX4" fmla="*/ 204000 w 5081352"/>
                <a:gd name="connsiteY4" fmla="*/ 843346 h 1883347"/>
                <a:gd name="connsiteX5" fmla="*/ 327825 w 5081352"/>
                <a:gd name="connsiteY5" fmla="*/ 652846 h 1883347"/>
                <a:gd name="connsiteX6" fmla="*/ 0 w 5081352"/>
                <a:gd name="connsiteY6" fmla="*/ 585343 h 1883347"/>
                <a:gd name="connsiteX7" fmla="*/ 594525 w 5081352"/>
                <a:gd name="connsiteY7" fmla="*/ 386146 h 1883347"/>
                <a:gd name="connsiteX8" fmla="*/ 1499400 w 5081352"/>
                <a:gd name="connsiteY8" fmla="*/ 624271 h 1883347"/>
                <a:gd name="connsiteX9" fmla="*/ 2209716 w 5081352"/>
                <a:gd name="connsiteY9" fmla="*/ 525046 h 1883347"/>
                <a:gd name="connsiteX10" fmla="*/ 1623474 w 5081352"/>
                <a:gd name="connsiteY10" fmla="*/ 493323 h 1883347"/>
                <a:gd name="connsiteX11" fmla="*/ 1413758 w 5081352"/>
                <a:gd name="connsiteY11" fmla="*/ 165415 h 1883347"/>
                <a:gd name="connsiteX12" fmla="*/ 2349527 w 5081352"/>
                <a:gd name="connsiteY12" fmla="*/ 131373 h 1883347"/>
                <a:gd name="connsiteX13" fmla="*/ 3704396 w 5081352"/>
                <a:gd name="connsiteY13" fmla="*/ 202024 h 1883347"/>
                <a:gd name="connsiteX14" fmla="*/ 4977516 w 5081352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06018 w 5083370"/>
                <a:gd name="connsiteY4" fmla="*/ 843346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06018 w 5083370"/>
                <a:gd name="connsiteY4" fmla="*/ 843346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170237 w 5083370"/>
                <a:gd name="connsiteY4" fmla="*/ 835395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170237 w 5083370"/>
                <a:gd name="connsiteY4" fmla="*/ 835395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25897 w 5083370"/>
                <a:gd name="connsiteY4" fmla="*/ 879127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25897 w 5083370"/>
                <a:gd name="connsiteY4" fmla="*/ 879127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25897 w 5083370"/>
                <a:gd name="connsiteY4" fmla="*/ 879127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25897 w 5083370"/>
                <a:gd name="connsiteY4" fmla="*/ 879127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77839"/>
                <a:gd name="connsiteX1" fmla="*/ 4854218 w 5083370"/>
                <a:gd name="connsiteY1" fmla="*/ 1872046 h 1877839"/>
                <a:gd name="connsiteX2" fmla="*/ 2244368 w 5083370"/>
                <a:gd name="connsiteY2" fmla="*/ 1338646 h 1877839"/>
                <a:gd name="connsiteX3" fmla="*/ 1920518 w 5083370"/>
                <a:gd name="connsiteY3" fmla="*/ 1205296 h 1877839"/>
                <a:gd name="connsiteX4" fmla="*/ 225897 w 5083370"/>
                <a:gd name="connsiteY4" fmla="*/ 879127 h 1877839"/>
                <a:gd name="connsiteX5" fmla="*/ 329843 w 5083370"/>
                <a:gd name="connsiteY5" fmla="*/ 652846 h 1877839"/>
                <a:gd name="connsiteX6" fmla="*/ 2018 w 5083370"/>
                <a:gd name="connsiteY6" fmla="*/ 585343 h 1877839"/>
                <a:gd name="connsiteX7" fmla="*/ 596543 w 5083370"/>
                <a:gd name="connsiteY7" fmla="*/ 386146 h 1877839"/>
                <a:gd name="connsiteX8" fmla="*/ 1501418 w 5083370"/>
                <a:gd name="connsiteY8" fmla="*/ 624271 h 1877839"/>
                <a:gd name="connsiteX9" fmla="*/ 2211734 w 5083370"/>
                <a:gd name="connsiteY9" fmla="*/ 525046 h 1877839"/>
                <a:gd name="connsiteX10" fmla="*/ 1625492 w 5083370"/>
                <a:gd name="connsiteY10" fmla="*/ 493323 h 1877839"/>
                <a:gd name="connsiteX11" fmla="*/ 1415776 w 5083370"/>
                <a:gd name="connsiteY11" fmla="*/ 165415 h 1877839"/>
                <a:gd name="connsiteX12" fmla="*/ 2351545 w 5083370"/>
                <a:gd name="connsiteY12" fmla="*/ 131373 h 1877839"/>
                <a:gd name="connsiteX13" fmla="*/ 3706414 w 5083370"/>
                <a:gd name="connsiteY13" fmla="*/ 202024 h 1877839"/>
                <a:gd name="connsiteX14" fmla="*/ 4979534 w 5083370"/>
                <a:gd name="connsiteY14" fmla="*/ 814026 h 1877839"/>
                <a:gd name="connsiteX0" fmla="*/ 4979534 w 5083370"/>
                <a:gd name="connsiteY0" fmla="*/ 814026 h 1877839"/>
                <a:gd name="connsiteX1" fmla="*/ 4854218 w 5083370"/>
                <a:gd name="connsiteY1" fmla="*/ 1872046 h 1877839"/>
                <a:gd name="connsiteX2" fmla="*/ 2244368 w 5083370"/>
                <a:gd name="connsiteY2" fmla="*/ 1338646 h 1877839"/>
                <a:gd name="connsiteX3" fmla="*/ 1920518 w 5083370"/>
                <a:gd name="connsiteY3" fmla="*/ 1205296 h 1877839"/>
                <a:gd name="connsiteX4" fmla="*/ 225897 w 5083370"/>
                <a:gd name="connsiteY4" fmla="*/ 879127 h 1877839"/>
                <a:gd name="connsiteX5" fmla="*/ 329843 w 5083370"/>
                <a:gd name="connsiteY5" fmla="*/ 652846 h 1877839"/>
                <a:gd name="connsiteX6" fmla="*/ 2018 w 5083370"/>
                <a:gd name="connsiteY6" fmla="*/ 585343 h 1877839"/>
                <a:gd name="connsiteX7" fmla="*/ 596543 w 5083370"/>
                <a:gd name="connsiteY7" fmla="*/ 386146 h 1877839"/>
                <a:gd name="connsiteX8" fmla="*/ 1501418 w 5083370"/>
                <a:gd name="connsiteY8" fmla="*/ 624271 h 1877839"/>
                <a:gd name="connsiteX9" fmla="*/ 2211734 w 5083370"/>
                <a:gd name="connsiteY9" fmla="*/ 525046 h 1877839"/>
                <a:gd name="connsiteX10" fmla="*/ 1625492 w 5083370"/>
                <a:gd name="connsiteY10" fmla="*/ 493323 h 1877839"/>
                <a:gd name="connsiteX11" fmla="*/ 1415776 w 5083370"/>
                <a:gd name="connsiteY11" fmla="*/ 165415 h 1877839"/>
                <a:gd name="connsiteX12" fmla="*/ 2351545 w 5083370"/>
                <a:gd name="connsiteY12" fmla="*/ 131373 h 1877839"/>
                <a:gd name="connsiteX13" fmla="*/ 3706414 w 5083370"/>
                <a:gd name="connsiteY13" fmla="*/ 202024 h 1877839"/>
                <a:gd name="connsiteX14" fmla="*/ 4979534 w 5083370"/>
                <a:gd name="connsiteY14" fmla="*/ 814026 h 1877839"/>
                <a:gd name="connsiteX0" fmla="*/ 4979534 w 5083370"/>
                <a:gd name="connsiteY0" fmla="*/ 814026 h 1877839"/>
                <a:gd name="connsiteX1" fmla="*/ 4854218 w 5083370"/>
                <a:gd name="connsiteY1" fmla="*/ 1872046 h 1877839"/>
                <a:gd name="connsiteX2" fmla="*/ 2244368 w 5083370"/>
                <a:gd name="connsiteY2" fmla="*/ 1338646 h 1877839"/>
                <a:gd name="connsiteX3" fmla="*/ 1829078 w 5083370"/>
                <a:gd name="connsiteY3" fmla="*/ 1181443 h 1877839"/>
                <a:gd name="connsiteX4" fmla="*/ 225897 w 5083370"/>
                <a:gd name="connsiteY4" fmla="*/ 879127 h 1877839"/>
                <a:gd name="connsiteX5" fmla="*/ 329843 w 5083370"/>
                <a:gd name="connsiteY5" fmla="*/ 652846 h 1877839"/>
                <a:gd name="connsiteX6" fmla="*/ 2018 w 5083370"/>
                <a:gd name="connsiteY6" fmla="*/ 585343 h 1877839"/>
                <a:gd name="connsiteX7" fmla="*/ 596543 w 5083370"/>
                <a:gd name="connsiteY7" fmla="*/ 386146 h 1877839"/>
                <a:gd name="connsiteX8" fmla="*/ 1501418 w 5083370"/>
                <a:gd name="connsiteY8" fmla="*/ 624271 h 1877839"/>
                <a:gd name="connsiteX9" fmla="*/ 2211734 w 5083370"/>
                <a:gd name="connsiteY9" fmla="*/ 525046 h 1877839"/>
                <a:gd name="connsiteX10" fmla="*/ 1625492 w 5083370"/>
                <a:gd name="connsiteY10" fmla="*/ 493323 h 1877839"/>
                <a:gd name="connsiteX11" fmla="*/ 1415776 w 5083370"/>
                <a:gd name="connsiteY11" fmla="*/ 165415 h 1877839"/>
                <a:gd name="connsiteX12" fmla="*/ 2351545 w 5083370"/>
                <a:gd name="connsiteY12" fmla="*/ 131373 h 1877839"/>
                <a:gd name="connsiteX13" fmla="*/ 3706414 w 5083370"/>
                <a:gd name="connsiteY13" fmla="*/ 202024 h 1877839"/>
                <a:gd name="connsiteX14" fmla="*/ 4979534 w 5083370"/>
                <a:gd name="connsiteY14" fmla="*/ 814026 h 1877839"/>
                <a:gd name="connsiteX0" fmla="*/ 4979534 w 5083370"/>
                <a:gd name="connsiteY0" fmla="*/ 814026 h 1880329"/>
                <a:gd name="connsiteX1" fmla="*/ 4854218 w 5083370"/>
                <a:gd name="connsiteY1" fmla="*/ 1872046 h 1880329"/>
                <a:gd name="connsiteX2" fmla="*/ 2244368 w 5083370"/>
                <a:gd name="connsiteY2" fmla="*/ 1338646 h 1880329"/>
                <a:gd name="connsiteX3" fmla="*/ 1829078 w 5083370"/>
                <a:gd name="connsiteY3" fmla="*/ 1181443 h 1880329"/>
                <a:gd name="connsiteX4" fmla="*/ 225897 w 5083370"/>
                <a:gd name="connsiteY4" fmla="*/ 879127 h 1880329"/>
                <a:gd name="connsiteX5" fmla="*/ 329843 w 5083370"/>
                <a:gd name="connsiteY5" fmla="*/ 652846 h 1880329"/>
                <a:gd name="connsiteX6" fmla="*/ 2018 w 5083370"/>
                <a:gd name="connsiteY6" fmla="*/ 585343 h 1880329"/>
                <a:gd name="connsiteX7" fmla="*/ 596543 w 5083370"/>
                <a:gd name="connsiteY7" fmla="*/ 386146 h 1880329"/>
                <a:gd name="connsiteX8" fmla="*/ 1501418 w 5083370"/>
                <a:gd name="connsiteY8" fmla="*/ 624271 h 1880329"/>
                <a:gd name="connsiteX9" fmla="*/ 2211734 w 5083370"/>
                <a:gd name="connsiteY9" fmla="*/ 525046 h 1880329"/>
                <a:gd name="connsiteX10" fmla="*/ 1625492 w 5083370"/>
                <a:gd name="connsiteY10" fmla="*/ 493323 h 1880329"/>
                <a:gd name="connsiteX11" fmla="*/ 1415776 w 5083370"/>
                <a:gd name="connsiteY11" fmla="*/ 165415 h 1880329"/>
                <a:gd name="connsiteX12" fmla="*/ 2351545 w 5083370"/>
                <a:gd name="connsiteY12" fmla="*/ 131373 h 1880329"/>
                <a:gd name="connsiteX13" fmla="*/ 3706414 w 5083370"/>
                <a:gd name="connsiteY13" fmla="*/ 202024 h 1880329"/>
                <a:gd name="connsiteX14" fmla="*/ 4979534 w 5083370"/>
                <a:gd name="connsiteY14" fmla="*/ 814026 h 1880329"/>
                <a:gd name="connsiteX0" fmla="*/ 4979534 w 5083370"/>
                <a:gd name="connsiteY0" fmla="*/ 814026 h 1880329"/>
                <a:gd name="connsiteX1" fmla="*/ 4854218 w 5083370"/>
                <a:gd name="connsiteY1" fmla="*/ 1872046 h 1880329"/>
                <a:gd name="connsiteX2" fmla="*/ 2244368 w 5083370"/>
                <a:gd name="connsiteY2" fmla="*/ 1338646 h 1880329"/>
                <a:gd name="connsiteX3" fmla="*/ 1829078 w 5083370"/>
                <a:gd name="connsiteY3" fmla="*/ 1181443 h 1880329"/>
                <a:gd name="connsiteX4" fmla="*/ 225897 w 5083370"/>
                <a:gd name="connsiteY4" fmla="*/ 879127 h 1880329"/>
                <a:gd name="connsiteX5" fmla="*/ 329843 w 5083370"/>
                <a:gd name="connsiteY5" fmla="*/ 652846 h 1880329"/>
                <a:gd name="connsiteX6" fmla="*/ 2018 w 5083370"/>
                <a:gd name="connsiteY6" fmla="*/ 585343 h 1880329"/>
                <a:gd name="connsiteX7" fmla="*/ 596543 w 5083370"/>
                <a:gd name="connsiteY7" fmla="*/ 386146 h 1880329"/>
                <a:gd name="connsiteX8" fmla="*/ 1501418 w 5083370"/>
                <a:gd name="connsiteY8" fmla="*/ 624271 h 1880329"/>
                <a:gd name="connsiteX9" fmla="*/ 2211734 w 5083370"/>
                <a:gd name="connsiteY9" fmla="*/ 525046 h 1880329"/>
                <a:gd name="connsiteX10" fmla="*/ 1625492 w 5083370"/>
                <a:gd name="connsiteY10" fmla="*/ 493323 h 1880329"/>
                <a:gd name="connsiteX11" fmla="*/ 1415776 w 5083370"/>
                <a:gd name="connsiteY11" fmla="*/ 165415 h 1880329"/>
                <a:gd name="connsiteX12" fmla="*/ 2351545 w 5083370"/>
                <a:gd name="connsiteY12" fmla="*/ 131373 h 1880329"/>
                <a:gd name="connsiteX13" fmla="*/ 3706414 w 5083370"/>
                <a:gd name="connsiteY13" fmla="*/ 202024 h 1880329"/>
                <a:gd name="connsiteX14" fmla="*/ 4979534 w 5083370"/>
                <a:gd name="connsiteY14" fmla="*/ 814026 h 1880329"/>
                <a:gd name="connsiteX0" fmla="*/ 4979534 w 4994661"/>
                <a:gd name="connsiteY0" fmla="*/ 814026 h 1877098"/>
                <a:gd name="connsiteX1" fmla="*/ 4854218 w 4994661"/>
                <a:gd name="connsiteY1" fmla="*/ 1872046 h 1877098"/>
                <a:gd name="connsiteX2" fmla="*/ 3494379 w 4994661"/>
                <a:gd name="connsiteY2" fmla="*/ 1219542 h 1877098"/>
                <a:gd name="connsiteX3" fmla="*/ 2244368 w 4994661"/>
                <a:gd name="connsiteY3" fmla="*/ 1338646 h 1877098"/>
                <a:gd name="connsiteX4" fmla="*/ 1829078 w 4994661"/>
                <a:gd name="connsiteY4" fmla="*/ 1181443 h 1877098"/>
                <a:gd name="connsiteX5" fmla="*/ 225897 w 4994661"/>
                <a:gd name="connsiteY5" fmla="*/ 879127 h 1877098"/>
                <a:gd name="connsiteX6" fmla="*/ 329843 w 4994661"/>
                <a:gd name="connsiteY6" fmla="*/ 652846 h 1877098"/>
                <a:gd name="connsiteX7" fmla="*/ 2018 w 4994661"/>
                <a:gd name="connsiteY7" fmla="*/ 585343 h 1877098"/>
                <a:gd name="connsiteX8" fmla="*/ 596543 w 4994661"/>
                <a:gd name="connsiteY8" fmla="*/ 386146 h 1877098"/>
                <a:gd name="connsiteX9" fmla="*/ 1501418 w 4994661"/>
                <a:gd name="connsiteY9" fmla="*/ 624271 h 1877098"/>
                <a:gd name="connsiteX10" fmla="*/ 2211734 w 4994661"/>
                <a:gd name="connsiteY10" fmla="*/ 525046 h 1877098"/>
                <a:gd name="connsiteX11" fmla="*/ 1625492 w 4994661"/>
                <a:gd name="connsiteY11" fmla="*/ 493323 h 1877098"/>
                <a:gd name="connsiteX12" fmla="*/ 1415776 w 4994661"/>
                <a:gd name="connsiteY12" fmla="*/ 165415 h 1877098"/>
                <a:gd name="connsiteX13" fmla="*/ 2351545 w 4994661"/>
                <a:gd name="connsiteY13" fmla="*/ 131373 h 1877098"/>
                <a:gd name="connsiteX14" fmla="*/ 3706414 w 4994661"/>
                <a:gd name="connsiteY14" fmla="*/ 202024 h 1877098"/>
                <a:gd name="connsiteX15" fmla="*/ 4979534 w 4994661"/>
                <a:gd name="connsiteY15" fmla="*/ 814026 h 1877098"/>
                <a:gd name="connsiteX0" fmla="*/ 4979534 w 4994661"/>
                <a:gd name="connsiteY0" fmla="*/ 814026 h 1877098"/>
                <a:gd name="connsiteX1" fmla="*/ 4854218 w 4994661"/>
                <a:gd name="connsiteY1" fmla="*/ 1872046 h 1877098"/>
                <a:gd name="connsiteX2" fmla="*/ 3494379 w 4994661"/>
                <a:gd name="connsiteY2" fmla="*/ 1219542 h 1877098"/>
                <a:gd name="connsiteX3" fmla="*/ 2244368 w 4994661"/>
                <a:gd name="connsiteY3" fmla="*/ 1338646 h 1877098"/>
                <a:gd name="connsiteX4" fmla="*/ 1829078 w 4994661"/>
                <a:gd name="connsiteY4" fmla="*/ 1181443 h 1877098"/>
                <a:gd name="connsiteX5" fmla="*/ 225897 w 4994661"/>
                <a:gd name="connsiteY5" fmla="*/ 879127 h 1877098"/>
                <a:gd name="connsiteX6" fmla="*/ 329843 w 4994661"/>
                <a:gd name="connsiteY6" fmla="*/ 652846 h 1877098"/>
                <a:gd name="connsiteX7" fmla="*/ 2018 w 4994661"/>
                <a:gd name="connsiteY7" fmla="*/ 585343 h 1877098"/>
                <a:gd name="connsiteX8" fmla="*/ 596543 w 4994661"/>
                <a:gd name="connsiteY8" fmla="*/ 386146 h 1877098"/>
                <a:gd name="connsiteX9" fmla="*/ 1501418 w 4994661"/>
                <a:gd name="connsiteY9" fmla="*/ 624271 h 1877098"/>
                <a:gd name="connsiteX10" fmla="*/ 2211734 w 4994661"/>
                <a:gd name="connsiteY10" fmla="*/ 525046 h 1877098"/>
                <a:gd name="connsiteX11" fmla="*/ 1625492 w 4994661"/>
                <a:gd name="connsiteY11" fmla="*/ 493323 h 1877098"/>
                <a:gd name="connsiteX12" fmla="*/ 1415776 w 4994661"/>
                <a:gd name="connsiteY12" fmla="*/ 165415 h 1877098"/>
                <a:gd name="connsiteX13" fmla="*/ 2351545 w 4994661"/>
                <a:gd name="connsiteY13" fmla="*/ 131373 h 1877098"/>
                <a:gd name="connsiteX14" fmla="*/ 3706414 w 4994661"/>
                <a:gd name="connsiteY14" fmla="*/ 202024 h 1877098"/>
                <a:gd name="connsiteX15" fmla="*/ 4979534 w 4994661"/>
                <a:gd name="connsiteY15" fmla="*/ 814026 h 1877098"/>
                <a:gd name="connsiteX0" fmla="*/ 4979534 w 4994661"/>
                <a:gd name="connsiteY0" fmla="*/ 814026 h 1877098"/>
                <a:gd name="connsiteX1" fmla="*/ 4854218 w 4994661"/>
                <a:gd name="connsiteY1" fmla="*/ 1872046 h 1877098"/>
                <a:gd name="connsiteX2" fmla="*/ 3494379 w 4994661"/>
                <a:gd name="connsiteY2" fmla="*/ 1219542 h 1877098"/>
                <a:gd name="connsiteX3" fmla="*/ 2244368 w 4994661"/>
                <a:gd name="connsiteY3" fmla="*/ 1338646 h 1877098"/>
                <a:gd name="connsiteX4" fmla="*/ 1829078 w 4994661"/>
                <a:gd name="connsiteY4" fmla="*/ 1181443 h 1877098"/>
                <a:gd name="connsiteX5" fmla="*/ 225897 w 4994661"/>
                <a:gd name="connsiteY5" fmla="*/ 879127 h 1877098"/>
                <a:gd name="connsiteX6" fmla="*/ 329843 w 4994661"/>
                <a:gd name="connsiteY6" fmla="*/ 652846 h 1877098"/>
                <a:gd name="connsiteX7" fmla="*/ 2018 w 4994661"/>
                <a:gd name="connsiteY7" fmla="*/ 585343 h 1877098"/>
                <a:gd name="connsiteX8" fmla="*/ 596543 w 4994661"/>
                <a:gd name="connsiteY8" fmla="*/ 386146 h 1877098"/>
                <a:gd name="connsiteX9" fmla="*/ 1501418 w 4994661"/>
                <a:gd name="connsiteY9" fmla="*/ 624271 h 1877098"/>
                <a:gd name="connsiteX10" fmla="*/ 2211734 w 4994661"/>
                <a:gd name="connsiteY10" fmla="*/ 525046 h 1877098"/>
                <a:gd name="connsiteX11" fmla="*/ 1625492 w 4994661"/>
                <a:gd name="connsiteY11" fmla="*/ 493323 h 1877098"/>
                <a:gd name="connsiteX12" fmla="*/ 1415776 w 4994661"/>
                <a:gd name="connsiteY12" fmla="*/ 165415 h 1877098"/>
                <a:gd name="connsiteX13" fmla="*/ 2351545 w 4994661"/>
                <a:gd name="connsiteY13" fmla="*/ 131373 h 1877098"/>
                <a:gd name="connsiteX14" fmla="*/ 3706414 w 4994661"/>
                <a:gd name="connsiteY14" fmla="*/ 202024 h 1877098"/>
                <a:gd name="connsiteX15" fmla="*/ 4979534 w 4994661"/>
                <a:gd name="connsiteY15" fmla="*/ 814026 h 1877098"/>
                <a:gd name="connsiteX0" fmla="*/ 4979534 w 5026969"/>
                <a:gd name="connsiteY0" fmla="*/ 814026 h 1837656"/>
                <a:gd name="connsiteX1" fmla="*/ 4905901 w 5026969"/>
                <a:gd name="connsiteY1" fmla="*/ 1832290 h 1837656"/>
                <a:gd name="connsiteX2" fmla="*/ 3494379 w 5026969"/>
                <a:gd name="connsiteY2" fmla="*/ 1219542 h 1837656"/>
                <a:gd name="connsiteX3" fmla="*/ 2244368 w 5026969"/>
                <a:gd name="connsiteY3" fmla="*/ 1338646 h 1837656"/>
                <a:gd name="connsiteX4" fmla="*/ 1829078 w 5026969"/>
                <a:gd name="connsiteY4" fmla="*/ 1181443 h 1837656"/>
                <a:gd name="connsiteX5" fmla="*/ 225897 w 5026969"/>
                <a:gd name="connsiteY5" fmla="*/ 879127 h 1837656"/>
                <a:gd name="connsiteX6" fmla="*/ 329843 w 5026969"/>
                <a:gd name="connsiteY6" fmla="*/ 652846 h 1837656"/>
                <a:gd name="connsiteX7" fmla="*/ 2018 w 5026969"/>
                <a:gd name="connsiteY7" fmla="*/ 585343 h 1837656"/>
                <a:gd name="connsiteX8" fmla="*/ 596543 w 5026969"/>
                <a:gd name="connsiteY8" fmla="*/ 386146 h 1837656"/>
                <a:gd name="connsiteX9" fmla="*/ 1501418 w 5026969"/>
                <a:gd name="connsiteY9" fmla="*/ 624271 h 1837656"/>
                <a:gd name="connsiteX10" fmla="*/ 2211734 w 5026969"/>
                <a:gd name="connsiteY10" fmla="*/ 525046 h 1837656"/>
                <a:gd name="connsiteX11" fmla="*/ 1625492 w 5026969"/>
                <a:gd name="connsiteY11" fmla="*/ 493323 h 1837656"/>
                <a:gd name="connsiteX12" fmla="*/ 1415776 w 5026969"/>
                <a:gd name="connsiteY12" fmla="*/ 165415 h 1837656"/>
                <a:gd name="connsiteX13" fmla="*/ 2351545 w 5026969"/>
                <a:gd name="connsiteY13" fmla="*/ 131373 h 1837656"/>
                <a:gd name="connsiteX14" fmla="*/ 3706414 w 5026969"/>
                <a:gd name="connsiteY14" fmla="*/ 202024 h 1837656"/>
                <a:gd name="connsiteX15" fmla="*/ 4979534 w 5026969"/>
                <a:gd name="connsiteY15" fmla="*/ 814026 h 1837656"/>
                <a:gd name="connsiteX0" fmla="*/ 4979534 w 5013760"/>
                <a:gd name="connsiteY0" fmla="*/ 814026 h 1847738"/>
                <a:gd name="connsiteX1" fmla="*/ 4905901 w 5013760"/>
                <a:gd name="connsiteY1" fmla="*/ 1832290 h 1847738"/>
                <a:gd name="connsiteX2" fmla="*/ 3494379 w 5013760"/>
                <a:gd name="connsiteY2" fmla="*/ 1219542 h 1847738"/>
                <a:gd name="connsiteX3" fmla="*/ 2244368 w 5013760"/>
                <a:gd name="connsiteY3" fmla="*/ 1338646 h 1847738"/>
                <a:gd name="connsiteX4" fmla="*/ 1829078 w 5013760"/>
                <a:gd name="connsiteY4" fmla="*/ 1181443 h 1847738"/>
                <a:gd name="connsiteX5" fmla="*/ 225897 w 5013760"/>
                <a:gd name="connsiteY5" fmla="*/ 879127 h 1847738"/>
                <a:gd name="connsiteX6" fmla="*/ 329843 w 5013760"/>
                <a:gd name="connsiteY6" fmla="*/ 652846 h 1847738"/>
                <a:gd name="connsiteX7" fmla="*/ 2018 w 5013760"/>
                <a:gd name="connsiteY7" fmla="*/ 585343 h 1847738"/>
                <a:gd name="connsiteX8" fmla="*/ 596543 w 5013760"/>
                <a:gd name="connsiteY8" fmla="*/ 386146 h 1847738"/>
                <a:gd name="connsiteX9" fmla="*/ 1501418 w 5013760"/>
                <a:gd name="connsiteY9" fmla="*/ 624271 h 1847738"/>
                <a:gd name="connsiteX10" fmla="*/ 2211734 w 5013760"/>
                <a:gd name="connsiteY10" fmla="*/ 525046 h 1847738"/>
                <a:gd name="connsiteX11" fmla="*/ 1625492 w 5013760"/>
                <a:gd name="connsiteY11" fmla="*/ 493323 h 1847738"/>
                <a:gd name="connsiteX12" fmla="*/ 1415776 w 5013760"/>
                <a:gd name="connsiteY12" fmla="*/ 165415 h 1847738"/>
                <a:gd name="connsiteX13" fmla="*/ 2351545 w 5013760"/>
                <a:gd name="connsiteY13" fmla="*/ 131373 h 1847738"/>
                <a:gd name="connsiteX14" fmla="*/ 3706414 w 5013760"/>
                <a:gd name="connsiteY14" fmla="*/ 202024 h 1847738"/>
                <a:gd name="connsiteX15" fmla="*/ 4979534 w 5013760"/>
                <a:gd name="connsiteY15" fmla="*/ 814026 h 1847738"/>
                <a:gd name="connsiteX0" fmla="*/ 4979534 w 5013760"/>
                <a:gd name="connsiteY0" fmla="*/ 814026 h 1847738"/>
                <a:gd name="connsiteX1" fmla="*/ 4905901 w 5013760"/>
                <a:gd name="connsiteY1" fmla="*/ 1832290 h 1847738"/>
                <a:gd name="connsiteX2" fmla="*/ 3494379 w 5013760"/>
                <a:gd name="connsiteY2" fmla="*/ 1219542 h 1847738"/>
                <a:gd name="connsiteX3" fmla="*/ 2244368 w 5013760"/>
                <a:gd name="connsiteY3" fmla="*/ 1338646 h 1847738"/>
                <a:gd name="connsiteX4" fmla="*/ 1829078 w 5013760"/>
                <a:gd name="connsiteY4" fmla="*/ 1181443 h 1847738"/>
                <a:gd name="connsiteX5" fmla="*/ 225897 w 5013760"/>
                <a:gd name="connsiteY5" fmla="*/ 879127 h 1847738"/>
                <a:gd name="connsiteX6" fmla="*/ 329843 w 5013760"/>
                <a:gd name="connsiteY6" fmla="*/ 652846 h 1847738"/>
                <a:gd name="connsiteX7" fmla="*/ 2018 w 5013760"/>
                <a:gd name="connsiteY7" fmla="*/ 585343 h 1847738"/>
                <a:gd name="connsiteX8" fmla="*/ 596543 w 5013760"/>
                <a:gd name="connsiteY8" fmla="*/ 386146 h 1847738"/>
                <a:gd name="connsiteX9" fmla="*/ 1501418 w 5013760"/>
                <a:gd name="connsiteY9" fmla="*/ 624271 h 1847738"/>
                <a:gd name="connsiteX10" fmla="*/ 2211734 w 5013760"/>
                <a:gd name="connsiteY10" fmla="*/ 525046 h 1847738"/>
                <a:gd name="connsiteX11" fmla="*/ 1625492 w 5013760"/>
                <a:gd name="connsiteY11" fmla="*/ 493323 h 1847738"/>
                <a:gd name="connsiteX12" fmla="*/ 1415776 w 5013760"/>
                <a:gd name="connsiteY12" fmla="*/ 165415 h 1847738"/>
                <a:gd name="connsiteX13" fmla="*/ 2351545 w 5013760"/>
                <a:gd name="connsiteY13" fmla="*/ 131373 h 1847738"/>
                <a:gd name="connsiteX14" fmla="*/ 3706414 w 5013760"/>
                <a:gd name="connsiteY14" fmla="*/ 202024 h 1847738"/>
                <a:gd name="connsiteX15" fmla="*/ 4979534 w 5013760"/>
                <a:gd name="connsiteY15" fmla="*/ 814026 h 1847738"/>
                <a:gd name="connsiteX0" fmla="*/ 4979534 w 4979534"/>
                <a:gd name="connsiteY0" fmla="*/ 814026 h 1676452"/>
                <a:gd name="connsiteX1" fmla="*/ 4587849 w 4979534"/>
                <a:gd name="connsiteY1" fmla="*/ 1657361 h 1676452"/>
                <a:gd name="connsiteX2" fmla="*/ 3494379 w 4979534"/>
                <a:gd name="connsiteY2" fmla="*/ 1219542 h 1676452"/>
                <a:gd name="connsiteX3" fmla="*/ 2244368 w 4979534"/>
                <a:gd name="connsiteY3" fmla="*/ 1338646 h 1676452"/>
                <a:gd name="connsiteX4" fmla="*/ 1829078 w 4979534"/>
                <a:gd name="connsiteY4" fmla="*/ 1181443 h 1676452"/>
                <a:gd name="connsiteX5" fmla="*/ 225897 w 4979534"/>
                <a:gd name="connsiteY5" fmla="*/ 879127 h 1676452"/>
                <a:gd name="connsiteX6" fmla="*/ 329843 w 4979534"/>
                <a:gd name="connsiteY6" fmla="*/ 652846 h 1676452"/>
                <a:gd name="connsiteX7" fmla="*/ 2018 w 4979534"/>
                <a:gd name="connsiteY7" fmla="*/ 585343 h 1676452"/>
                <a:gd name="connsiteX8" fmla="*/ 596543 w 4979534"/>
                <a:gd name="connsiteY8" fmla="*/ 386146 h 1676452"/>
                <a:gd name="connsiteX9" fmla="*/ 1501418 w 4979534"/>
                <a:gd name="connsiteY9" fmla="*/ 624271 h 1676452"/>
                <a:gd name="connsiteX10" fmla="*/ 2211734 w 4979534"/>
                <a:gd name="connsiteY10" fmla="*/ 525046 h 1676452"/>
                <a:gd name="connsiteX11" fmla="*/ 1625492 w 4979534"/>
                <a:gd name="connsiteY11" fmla="*/ 493323 h 1676452"/>
                <a:gd name="connsiteX12" fmla="*/ 1415776 w 4979534"/>
                <a:gd name="connsiteY12" fmla="*/ 165415 h 1676452"/>
                <a:gd name="connsiteX13" fmla="*/ 2351545 w 4979534"/>
                <a:gd name="connsiteY13" fmla="*/ 131373 h 1676452"/>
                <a:gd name="connsiteX14" fmla="*/ 3706414 w 4979534"/>
                <a:gd name="connsiteY14" fmla="*/ 202024 h 1676452"/>
                <a:gd name="connsiteX15" fmla="*/ 4979534 w 4979534"/>
                <a:gd name="connsiteY15" fmla="*/ 814026 h 167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79534" h="1676452">
                  <a:moveTo>
                    <a:pt x="4979534" y="814026"/>
                  </a:moveTo>
                  <a:cubicBezTo>
                    <a:pt x="4937762" y="1166699"/>
                    <a:pt x="4805185" y="1793751"/>
                    <a:pt x="4587849" y="1657361"/>
                  </a:cubicBezTo>
                  <a:cubicBezTo>
                    <a:pt x="4062028" y="1327381"/>
                    <a:pt x="3949232" y="1260734"/>
                    <a:pt x="3494379" y="1219542"/>
                  </a:cubicBezTo>
                  <a:cubicBezTo>
                    <a:pt x="3059404" y="1154496"/>
                    <a:pt x="2535170" y="1357585"/>
                    <a:pt x="2244368" y="1338646"/>
                  </a:cubicBezTo>
                  <a:cubicBezTo>
                    <a:pt x="2148345" y="1322026"/>
                    <a:pt x="1937028" y="1225893"/>
                    <a:pt x="1829078" y="1181443"/>
                  </a:cubicBezTo>
                  <a:cubicBezTo>
                    <a:pt x="1264204" y="1072720"/>
                    <a:pt x="814625" y="948093"/>
                    <a:pt x="225897" y="879127"/>
                  </a:cubicBezTo>
                  <a:cubicBezTo>
                    <a:pt x="124047" y="863334"/>
                    <a:pt x="213030" y="700444"/>
                    <a:pt x="329843" y="652846"/>
                  </a:cubicBezTo>
                  <a:lnTo>
                    <a:pt x="2018" y="585343"/>
                  </a:lnTo>
                  <a:cubicBezTo>
                    <a:pt x="-27744" y="365219"/>
                    <a:pt x="276448" y="339902"/>
                    <a:pt x="596543" y="386146"/>
                  </a:cubicBezTo>
                  <a:cubicBezTo>
                    <a:pt x="933949" y="453594"/>
                    <a:pt x="1164012" y="517067"/>
                    <a:pt x="1501418" y="624271"/>
                  </a:cubicBezTo>
                  <a:cubicBezTo>
                    <a:pt x="1738190" y="591196"/>
                    <a:pt x="2050499" y="645585"/>
                    <a:pt x="2211734" y="525046"/>
                  </a:cubicBezTo>
                  <a:cubicBezTo>
                    <a:pt x="2016320" y="514472"/>
                    <a:pt x="1793077" y="539678"/>
                    <a:pt x="1625492" y="493323"/>
                  </a:cubicBezTo>
                  <a:cubicBezTo>
                    <a:pt x="1428366" y="479436"/>
                    <a:pt x="1278946" y="258815"/>
                    <a:pt x="1415776" y="165415"/>
                  </a:cubicBezTo>
                  <a:cubicBezTo>
                    <a:pt x="1711796" y="77205"/>
                    <a:pt x="2166843" y="187777"/>
                    <a:pt x="2351545" y="131373"/>
                  </a:cubicBezTo>
                  <a:cubicBezTo>
                    <a:pt x="2616313" y="19751"/>
                    <a:pt x="3111667" y="-127652"/>
                    <a:pt x="3706414" y="202024"/>
                  </a:cubicBezTo>
                  <a:cubicBezTo>
                    <a:pt x="4114885" y="423253"/>
                    <a:pt x="4443842" y="584846"/>
                    <a:pt x="4979534" y="8140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3B33D0F-FB47-4C9A-8BF9-9EAC8CB17DCC}"/>
                </a:ext>
              </a:extLst>
            </p:cNvPr>
            <p:cNvGrpSpPr/>
            <p:nvPr/>
          </p:nvGrpSpPr>
          <p:grpSpPr>
            <a:xfrm flipH="1">
              <a:off x="2499805" y="4765428"/>
              <a:ext cx="1258190" cy="631267"/>
              <a:chOff x="5250372" y="3335610"/>
              <a:chExt cx="1258190" cy="631267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459061F-5EAB-490A-96D7-943B4AA0D02C}"/>
                  </a:ext>
                </a:extLst>
              </p:cNvPr>
              <p:cNvSpPr/>
              <p:nvPr/>
            </p:nvSpPr>
            <p:spPr>
              <a:xfrm flipH="1">
                <a:off x="5496730" y="3335610"/>
                <a:ext cx="1011832" cy="63126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0E897D6-AD18-4FDD-8A3A-90C792FBB09E}"/>
                  </a:ext>
                </a:extLst>
              </p:cNvPr>
              <p:cNvSpPr/>
              <p:nvPr/>
            </p:nvSpPr>
            <p:spPr>
              <a:xfrm flipH="1">
                <a:off x="5250372" y="3364667"/>
                <a:ext cx="246361" cy="504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AC8701B-6199-4637-9C10-0294C8E9FB26}"/>
                  </a:ext>
                </a:extLst>
              </p:cNvPr>
              <p:cNvSpPr/>
              <p:nvPr/>
            </p:nvSpPr>
            <p:spPr>
              <a:xfrm flipH="1">
                <a:off x="5328935" y="373035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Oval 24">
            <a:extLst>
              <a:ext uri="{FF2B5EF4-FFF2-40B4-BE49-F238E27FC236}">
                <a16:creationId xmlns:a16="http://schemas.microsoft.com/office/drawing/2014/main" id="{C46B1073-28E1-47B8-BDE2-9FB954ABC03E}"/>
              </a:ext>
            </a:extLst>
          </p:cNvPr>
          <p:cNvSpPr>
            <a:spLocks noChangeAspect="1"/>
          </p:cNvSpPr>
          <p:nvPr/>
        </p:nvSpPr>
        <p:spPr>
          <a:xfrm>
            <a:off x="5233319" y="294372"/>
            <a:ext cx="1755144" cy="1729944"/>
          </a:xfrm>
          <a:prstGeom prst="ellipse">
            <a:avLst/>
          </a:prstGeom>
          <a:noFill/>
          <a:ln w="38100">
            <a:solidFill>
              <a:srgbClr val="5EBE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29" name="Elemento grafico 28" descr="Rinchiudere">
            <a:extLst>
              <a:ext uri="{FF2B5EF4-FFF2-40B4-BE49-F238E27FC236}">
                <a16:creationId xmlns:a16="http://schemas.microsoft.com/office/drawing/2014/main" id="{11E65723-95C3-ED44-A71F-D0D8EE5710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49774" y="3428998"/>
            <a:ext cx="580956" cy="580956"/>
          </a:xfrm>
          <a:prstGeom prst="rect">
            <a:avLst/>
          </a:prstGeom>
        </p:spPr>
      </p:pic>
      <p:pic>
        <p:nvPicPr>
          <p:cNvPr id="36" name="Elemento grafico 35" descr="Gerarchia">
            <a:extLst>
              <a:ext uri="{FF2B5EF4-FFF2-40B4-BE49-F238E27FC236}">
                <a16:creationId xmlns:a16="http://schemas.microsoft.com/office/drawing/2014/main" id="{3A388DB6-206F-8442-9C03-5BFD82DCA9D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1107" y="1569051"/>
            <a:ext cx="507483" cy="507483"/>
          </a:xfrm>
          <a:prstGeom prst="rect">
            <a:avLst/>
          </a:prstGeom>
        </p:spPr>
      </p:pic>
      <p:pic>
        <p:nvPicPr>
          <p:cNvPr id="37" name="Elemento grafico 36" descr="Gerarchia">
            <a:extLst>
              <a:ext uri="{FF2B5EF4-FFF2-40B4-BE49-F238E27FC236}">
                <a16:creationId xmlns:a16="http://schemas.microsoft.com/office/drawing/2014/main" id="{FB805D71-F8CC-F048-9F17-7014B8887F0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75375" y="509850"/>
            <a:ext cx="1271032" cy="1271032"/>
          </a:xfrm>
          <a:prstGeom prst="rect">
            <a:avLst/>
          </a:prstGeom>
        </p:spPr>
      </p:pic>
      <p:pic>
        <p:nvPicPr>
          <p:cNvPr id="3" name="Elemento grafico 2" descr="Chiave">
            <a:extLst>
              <a:ext uri="{FF2B5EF4-FFF2-40B4-BE49-F238E27FC236}">
                <a16:creationId xmlns:a16="http://schemas.microsoft.com/office/drawing/2014/main" id="{2BF31749-1C53-574C-B516-EC947601C00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4155473">
            <a:off x="5826355" y="3832065"/>
            <a:ext cx="1609601" cy="1609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D684AAC-BF84-4A5A-BE47-08B78A11AFC1}"/>
              </a:ext>
            </a:extLst>
          </p:cNvPr>
          <p:cNvGrpSpPr/>
          <p:nvPr/>
        </p:nvGrpSpPr>
        <p:grpSpPr>
          <a:xfrm flipH="1">
            <a:off x="6619058" y="5023430"/>
            <a:ext cx="2061606" cy="753164"/>
            <a:chOff x="2181528" y="3397417"/>
            <a:chExt cx="2100224" cy="767272"/>
          </a:xfrm>
        </p:grpSpPr>
        <p:sp>
          <p:nvSpPr>
            <p:cNvPr id="11" name="Freeform 20">
              <a:extLst>
                <a:ext uri="{FF2B5EF4-FFF2-40B4-BE49-F238E27FC236}">
                  <a16:creationId xmlns:a16="http://schemas.microsoft.com/office/drawing/2014/main" id="{DB1D86DD-0872-4FB1-A8B7-F92B8A80F67A}"/>
                </a:ext>
              </a:extLst>
            </p:cNvPr>
            <p:cNvSpPr/>
            <p:nvPr/>
          </p:nvSpPr>
          <p:spPr>
            <a:xfrm>
              <a:off x="3500604" y="3397417"/>
              <a:ext cx="781148" cy="767272"/>
            </a:xfrm>
            <a:custGeom>
              <a:avLst/>
              <a:gdLst>
                <a:gd name="connsiteX0" fmla="*/ 543464 w 1086928"/>
                <a:gd name="connsiteY0" fmla="*/ 0 h 1000664"/>
                <a:gd name="connsiteX1" fmla="*/ 0 w 1086928"/>
                <a:gd name="connsiteY1" fmla="*/ 276045 h 1000664"/>
                <a:gd name="connsiteX2" fmla="*/ 0 w 1086928"/>
                <a:gd name="connsiteY2" fmla="*/ 862641 h 1000664"/>
                <a:gd name="connsiteX3" fmla="*/ 362309 w 1086928"/>
                <a:gd name="connsiteY3" fmla="*/ 974784 h 1000664"/>
                <a:gd name="connsiteX4" fmla="*/ 923026 w 1086928"/>
                <a:gd name="connsiteY4" fmla="*/ 1000664 h 1000664"/>
                <a:gd name="connsiteX5" fmla="*/ 974785 w 1086928"/>
                <a:gd name="connsiteY5" fmla="*/ 793630 h 1000664"/>
                <a:gd name="connsiteX6" fmla="*/ 1017917 w 1086928"/>
                <a:gd name="connsiteY6" fmla="*/ 621101 h 1000664"/>
                <a:gd name="connsiteX7" fmla="*/ 1086928 w 1086928"/>
                <a:gd name="connsiteY7" fmla="*/ 439947 h 1000664"/>
                <a:gd name="connsiteX8" fmla="*/ 1069675 w 1086928"/>
                <a:gd name="connsiteY8" fmla="*/ 224286 h 1000664"/>
                <a:gd name="connsiteX9" fmla="*/ 974785 w 1086928"/>
                <a:gd name="connsiteY9" fmla="*/ 181154 h 1000664"/>
                <a:gd name="connsiteX10" fmla="*/ 491706 w 1086928"/>
                <a:gd name="connsiteY10" fmla="*/ 189781 h 1000664"/>
                <a:gd name="connsiteX11" fmla="*/ 543464 w 1086928"/>
                <a:gd name="connsiteY11" fmla="*/ 0 h 1000664"/>
                <a:gd name="connsiteX0" fmla="*/ 543464 w 1086928"/>
                <a:gd name="connsiteY0" fmla="*/ 0 h 1000664"/>
                <a:gd name="connsiteX1" fmla="*/ 0 w 1086928"/>
                <a:gd name="connsiteY1" fmla="*/ 276045 h 1000664"/>
                <a:gd name="connsiteX2" fmla="*/ 0 w 1086928"/>
                <a:gd name="connsiteY2" fmla="*/ 862641 h 1000664"/>
                <a:gd name="connsiteX3" fmla="*/ 362309 w 1086928"/>
                <a:gd name="connsiteY3" fmla="*/ 974784 h 1000664"/>
                <a:gd name="connsiteX4" fmla="*/ 923026 w 1086928"/>
                <a:gd name="connsiteY4" fmla="*/ 1000664 h 1000664"/>
                <a:gd name="connsiteX5" fmla="*/ 974785 w 1086928"/>
                <a:gd name="connsiteY5" fmla="*/ 793630 h 1000664"/>
                <a:gd name="connsiteX6" fmla="*/ 1017917 w 1086928"/>
                <a:gd name="connsiteY6" fmla="*/ 621101 h 1000664"/>
                <a:gd name="connsiteX7" fmla="*/ 1086928 w 1086928"/>
                <a:gd name="connsiteY7" fmla="*/ 439947 h 1000664"/>
                <a:gd name="connsiteX8" fmla="*/ 1069675 w 1086928"/>
                <a:gd name="connsiteY8" fmla="*/ 224286 h 1000664"/>
                <a:gd name="connsiteX9" fmla="*/ 974785 w 1086928"/>
                <a:gd name="connsiteY9" fmla="*/ 181154 h 1000664"/>
                <a:gd name="connsiteX10" fmla="*/ 491706 w 1086928"/>
                <a:gd name="connsiteY10" fmla="*/ 189781 h 1000664"/>
                <a:gd name="connsiteX11" fmla="*/ 543464 w 1086928"/>
                <a:gd name="connsiteY11" fmla="*/ 0 h 1000664"/>
                <a:gd name="connsiteX0" fmla="*/ 595223 w 1086928"/>
                <a:gd name="connsiteY0" fmla="*/ 0 h 992037"/>
                <a:gd name="connsiteX1" fmla="*/ 0 w 1086928"/>
                <a:gd name="connsiteY1" fmla="*/ 267418 h 992037"/>
                <a:gd name="connsiteX2" fmla="*/ 0 w 1086928"/>
                <a:gd name="connsiteY2" fmla="*/ 854014 h 992037"/>
                <a:gd name="connsiteX3" fmla="*/ 362309 w 1086928"/>
                <a:gd name="connsiteY3" fmla="*/ 966157 h 992037"/>
                <a:gd name="connsiteX4" fmla="*/ 923026 w 1086928"/>
                <a:gd name="connsiteY4" fmla="*/ 992037 h 992037"/>
                <a:gd name="connsiteX5" fmla="*/ 974785 w 1086928"/>
                <a:gd name="connsiteY5" fmla="*/ 785003 h 992037"/>
                <a:gd name="connsiteX6" fmla="*/ 1017917 w 1086928"/>
                <a:gd name="connsiteY6" fmla="*/ 612474 h 992037"/>
                <a:gd name="connsiteX7" fmla="*/ 1086928 w 1086928"/>
                <a:gd name="connsiteY7" fmla="*/ 431320 h 992037"/>
                <a:gd name="connsiteX8" fmla="*/ 1069675 w 1086928"/>
                <a:gd name="connsiteY8" fmla="*/ 215659 h 992037"/>
                <a:gd name="connsiteX9" fmla="*/ 974785 w 1086928"/>
                <a:gd name="connsiteY9" fmla="*/ 172527 h 992037"/>
                <a:gd name="connsiteX10" fmla="*/ 491706 w 1086928"/>
                <a:gd name="connsiteY10" fmla="*/ 181154 h 992037"/>
                <a:gd name="connsiteX11" fmla="*/ 595223 w 1086928"/>
                <a:gd name="connsiteY11" fmla="*/ 0 h 992037"/>
                <a:gd name="connsiteX0" fmla="*/ 595223 w 1086928"/>
                <a:gd name="connsiteY0" fmla="*/ 0 h 992037"/>
                <a:gd name="connsiteX1" fmla="*/ 0 w 1086928"/>
                <a:gd name="connsiteY1" fmla="*/ 267418 h 992037"/>
                <a:gd name="connsiteX2" fmla="*/ 0 w 1086928"/>
                <a:gd name="connsiteY2" fmla="*/ 854014 h 992037"/>
                <a:gd name="connsiteX3" fmla="*/ 362309 w 1086928"/>
                <a:gd name="connsiteY3" fmla="*/ 966157 h 992037"/>
                <a:gd name="connsiteX4" fmla="*/ 923026 w 1086928"/>
                <a:gd name="connsiteY4" fmla="*/ 992037 h 992037"/>
                <a:gd name="connsiteX5" fmla="*/ 974785 w 1086928"/>
                <a:gd name="connsiteY5" fmla="*/ 785003 h 992037"/>
                <a:gd name="connsiteX6" fmla="*/ 1017917 w 1086928"/>
                <a:gd name="connsiteY6" fmla="*/ 612474 h 992037"/>
                <a:gd name="connsiteX7" fmla="*/ 1086928 w 1086928"/>
                <a:gd name="connsiteY7" fmla="*/ 431320 h 992037"/>
                <a:gd name="connsiteX8" fmla="*/ 1069675 w 1086928"/>
                <a:gd name="connsiteY8" fmla="*/ 215659 h 992037"/>
                <a:gd name="connsiteX9" fmla="*/ 974785 w 1086928"/>
                <a:gd name="connsiteY9" fmla="*/ 172527 h 992037"/>
                <a:gd name="connsiteX10" fmla="*/ 491706 w 1086928"/>
                <a:gd name="connsiteY10" fmla="*/ 181154 h 992037"/>
                <a:gd name="connsiteX11" fmla="*/ 595223 w 1086928"/>
                <a:gd name="connsiteY11" fmla="*/ 0 h 992037"/>
                <a:gd name="connsiteX0" fmla="*/ 595223 w 1086928"/>
                <a:gd name="connsiteY0" fmla="*/ 0 h 992037"/>
                <a:gd name="connsiteX1" fmla="*/ 0 w 1086928"/>
                <a:gd name="connsiteY1" fmla="*/ 267418 h 992037"/>
                <a:gd name="connsiteX2" fmla="*/ 0 w 1086928"/>
                <a:gd name="connsiteY2" fmla="*/ 854014 h 992037"/>
                <a:gd name="connsiteX3" fmla="*/ 362309 w 1086928"/>
                <a:gd name="connsiteY3" fmla="*/ 966157 h 992037"/>
                <a:gd name="connsiteX4" fmla="*/ 923026 w 1086928"/>
                <a:gd name="connsiteY4" fmla="*/ 992037 h 992037"/>
                <a:gd name="connsiteX5" fmla="*/ 974785 w 1086928"/>
                <a:gd name="connsiteY5" fmla="*/ 785003 h 992037"/>
                <a:gd name="connsiteX6" fmla="*/ 1017917 w 1086928"/>
                <a:gd name="connsiteY6" fmla="*/ 612474 h 992037"/>
                <a:gd name="connsiteX7" fmla="*/ 1086928 w 1086928"/>
                <a:gd name="connsiteY7" fmla="*/ 431320 h 992037"/>
                <a:gd name="connsiteX8" fmla="*/ 1069675 w 1086928"/>
                <a:gd name="connsiteY8" fmla="*/ 215659 h 992037"/>
                <a:gd name="connsiteX9" fmla="*/ 974785 w 1086928"/>
                <a:gd name="connsiteY9" fmla="*/ 172527 h 992037"/>
                <a:gd name="connsiteX10" fmla="*/ 491706 w 1086928"/>
                <a:gd name="connsiteY10" fmla="*/ 181154 h 992037"/>
                <a:gd name="connsiteX11" fmla="*/ 595223 w 1086928"/>
                <a:gd name="connsiteY11" fmla="*/ 0 h 992037"/>
                <a:gd name="connsiteX0" fmla="*/ 595223 w 1086928"/>
                <a:gd name="connsiteY0" fmla="*/ 0 h 992037"/>
                <a:gd name="connsiteX1" fmla="*/ 0 w 1086928"/>
                <a:gd name="connsiteY1" fmla="*/ 267418 h 992037"/>
                <a:gd name="connsiteX2" fmla="*/ 0 w 1086928"/>
                <a:gd name="connsiteY2" fmla="*/ 854014 h 992037"/>
                <a:gd name="connsiteX3" fmla="*/ 362309 w 1086928"/>
                <a:gd name="connsiteY3" fmla="*/ 966157 h 992037"/>
                <a:gd name="connsiteX4" fmla="*/ 923026 w 1086928"/>
                <a:gd name="connsiteY4" fmla="*/ 992037 h 992037"/>
                <a:gd name="connsiteX5" fmla="*/ 974785 w 1086928"/>
                <a:gd name="connsiteY5" fmla="*/ 785003 h 992037"/>
                <a:gd name="connsiteX6" fmla="*/ 1017917 w 1086928"/>
                <a:gd name="connsiteY6" fmla="*/ 612474 h 992037"/>
                <a:gd name="connsiteX7" fmla="*/ 1086928 w 1086928"/>
                <a:gd name="connsiteY7" fmla="*/ 431320 h 992037"/>
                <a:gd name="connsiteX8" fmla="*/ 1069675 w 1086928"/>
                <a:gd name="connsiteY8" fmla="*/ 215659 h 992037"/>
                <a:gd name="connsiteX9" fmla="*/ 974785 w 1086928"/>
                <a:gd name="connsiteY9" fmla="*/ 172527 h 992037"/>
                <a:gd name="connsiteX10" fmla="*/ 491706 w 1086928"/>
                <a:gd name="connsiteY10" fmla="*/ 181154 h 992037"/>
                <a:gd name="connsiteX11" fmla="*/ 595223 w 1086928"/>
                <a:gd name="connsiteY11" fmla="*/ 0 h 992037"/>
                <a:gd name="connsiteX0" fmla="*/ 595223 w 1086928"/>
                <a:gd name="connsiteY0" fmla="*/ 0 h 992037"/>
                <a:gd name="connsiteX1" fmla="*/ 0 w 1086928"/>
                <a:gd name="connsiteY1" fmla="*/ 267418 h 992037"/>
                <a:gd name="connsiteX2" fmla="*/ 0 w 1086928"/>
                <a:gd name="connsiteY2" fmla="*/ 854014 h 992037"/>
                <a:gd name="connsiteX3" fmla="*/ 362309 w 1086928"/>
                <a:gd name="connsiteY3" fmla="*/ 966157 h 992037"/>
                <a:gd name="connsiteX4" fmla="*/ 923026 w 1086928"/>
                <a:gd name="connsiteY4" fmla="*/ 992037 h 992037"/>
                <a:gd name="connsiteX5" fmla="*/ 974785 w 1086928"/>
                <a:gd name="connsiteY5" fmla="*/ 785003 h 992037"/>
                <a:gd name="connsiteX6" fmla="*/ 1017917 w 1086928"/>
                <a:gd name="connsiteY6" fmla="*/ 612474 h 992037"/>
                <a:gd name="connsiteX7" fmla="*/ 1086928 w 1086928"/>
                <a:gd name="connsiteY7" fmla="*/ 431320 h 992037"/>
                <a:gd name="connsiteX8" fmla="*/ 1069675 w 1086928"/>
                <a:gd name="connsiteY8" fmla="*/ 215659 h 992037"/>
                <a:gd name="connsiteX9" fmla="*/ 974785 w 1086928"/>
                <a:gd name="connsiteY9" fmla="*/ 172527 h 992037"/>
                <a:gd name="connsiteX10" fmla="*/ 491706 w 1086928"/>
                <a:gd name="connsiteY10" fmla="*/ 181154 h 992037"/>
                <a:gd name="connsiteX11" fmla="*/ 595223 w 1086928"/>
                <a:gd name="connsiteY11" fmla="*/ 0 h 992037"/>
                <a:gd name="connsiteX0" fmla="*/ 595223 w 1086928"/>
                <a:gd name="connsiteY0" fmla="*/ 0 h 992037"/>
                <a:gd name="connsiteX1" fmla="*/ 0 w 1086928"/>
                <a:gd name="connsiteY1" fmla="*/ 267418 h 992037"/>
                <a:gd name="connsiteX2" fmla="*/ 0 w 1086928"/>
                <a:gd name="connsiteY2" fmla="*/ 854014 h 992037"/>
                <a:gd name="connsiteX3" fmla="*/ 362309 w 1086928"/>
                <a:gd name="connsiteY3" fmla="*/ 966157 h 992037"/>
                <a:gd name="connsiteX4" fmla="*/ 923026 w 1086928"/>
                <a:gd name="connsiteY4" fmla="*/ 992037 h 992037"/>
                <a:gd name="connsiteX5" fmla="*/ 974785 w 1086928"/>
                <a:gd name="connsiteY5" fmla="*/ 785003 h 992037"/>
                <a:gd name="connsiteX6" fmla="*/ 1017917 w 1086928"/>
                <a:gd name="connsiteY6" fmla="*/ 612474 h 992037"/>
                <a:gd name="connsiteX7" fmla="*/ 1086928 w 1086928"/>
                <a:gd name="connsiteY7" fmla="*/ 431320 h 992037"/>
                <a:gd name="connsiteX8" fmla="*/ 1069675 w 1086928"/>
                <a:gd name="connsiteY8" fmla="*/ 215659 h 992037"/>
                <a:gd name="connsiteX9" fmla="*/ 974785 w 1086928"/>
                <a:gd name="connsiteY9" fmla="*/ 172527 h 992037"/>
                <a:gd name="connsiteX10" fmla="*/ 491706 w 1086928"/>
                <a:gd name="connsiteY10" fmla="*/ 181154 h 992037"/>
                <a:gd name="connsiteX11" fmla="*/ 595223 w 1086928"/>
                <a:gd name="connsiteY11" fmla="*/ 0 h 992037"/>
                <a:gd name="connsiteX0" fmla="*/ 595223 w 1086928"/>
                <a:gd name="connsiteY0" fmla="*/ 0 h 1006555"/>
                <a:gd name="connsiteX1" fmla="*/ 0 w 1086928"/>
                <a:gd name="connsiteY1" fmla="*/ 267418 h 1006555"/>
                <a:gd name="connsiteX2" fmla="*/ 0 w 1086928"/>
                <a:gd name="connsiteY2" fmla="*/ 854014 h 1006555"/>
                <a:gd name="connsiteX3" fmla="*/ 362309 w 1086928"/>
                <a:gd name="connsiteY3" fmla="*/ 966157 h 1006555"/>
                <a:gd name="connsiteX4" fmla="*/ 923026 w 1086928"/>
                <a:gd name="connsiteY4" fmla="*/ 992037 h 1006555"/>
                <a:gd name="connsiteX5" fmla="*/ 974785 w 1086928"/>
                <a:gd name="connsiteY5" fmla="*/ 785003 h 1006555"/>
                <a:gd name="connsiteX6" fmla="*/ 1017917 w 1086928"/>
                <a:gd name="connsiteY6" fmla="*/ 612474 h 1006555"/>
                <a:gd name="connsiteX7" fmla="*/ 1086928 w 1086928"/>
                <a:gd name="connsiteY7" fmla="*/ 431320 h 1006555"/>
                <a:gd name="connsiteX8" fmla="*/ 1069675 w 1086928"/>
                <a:gd name="connsiteY8" fmla="*/ 215659 h 1006555"/>
                <a:gd name="connsiteX9" fmla="*/ 974785 w 1086928"/>
                <a:gd name="connsiteY9" fmla="*/ 172527 h 1006555"/>
                <a:gd name="connsiteX10" fmla="*/ 491706 w 1086928"/>
                <a:gd name="connsiteY10" fmla="*/ 181154 h 1006555"/>
                <a:gd name="connsiteX11" fmla="*/ 595223 w 1086928"/>
                <a:gd name="connsiteY11" fmla="*/ 0 h 1006555"/>
                <a:gd name="connsiteX0" fmla="*/ 595223 w 1086928"/>
                <a:gd name="connsiteY0" fmla="*/ 0 h 1006555"/>
                <a:gd name="connsiteX1" fmla="*/ 0 w 1086928"/>
                <a:gd name="connsiteY1" fmla="*/ 267418 h 1006555"/>
                <a:gd name="connsiteX2" fmla="*/ 0 w 1086928"/>
                <a:gd name="connsiteY2" fmla="*/ 854014 h 1006555"/>
                <a:gd name="connsiteX3" fmla="*/ 362309 w 1086928"/>
                <a:gd name="connsiteY3" fmla="*/ 966157 h 1006555"/>
                <a:gd name="connsiteX4" fmla="*/ 923026 w 1086928"/>
                <a:gd name="connsiteY4" fmla="*/ 992037 h 1006555"/>
                <a:gd name="connsiteX5" fmla="*/ 974785 w 1086928"/>
                <a:gd name="connsiteY5" fmla="*/ 785003 h 1006555"/>
                <a:gd name="connsiteX6" fmla="*/ 1017917 w 1086928"/>
                <a:gd name="connsiteY6" fmla="*/ 612474 h 1006555"/>
                <a:gd name="connsiteX7" fmla="*/ 1086928 w 1086928"/>
                <a:gd name="connsiteY7" fmla="*/ 431320 h 1006555"/>
                <a:gd name="connsiteX8" fmla="*/ 1069675 w 1086928"/>
                <a:gd name="connsiteY8" fmla="*/ 215659 h 1006555"/>
                <a:gd name="connsiteX9" fmla="*/ 974785 w 1086928"/>
                <a:gd name="connsiteY9" fmla="*/ 172527 h 1006555"/>
                <a:gd name="connsiteX10" fmla="*/ 491706 w 1086928"/>
                <a:gd name="connsiteY10" fmla="*/ 181154 h 1006555"/>
                <a:gd name="connsiteX11" fmla="*/ 595223 w 1086928"/>
                <a:gd name="connsiteY11" fmla="*/ 0 h 1006555"/>
                <a:gd name="connsiteX0" fmla="*/ 595223 w 1086928"/>
                <a:gd name="connsiteY0" fmla="*/ 0 h 1006555"/>
                <a:gd name="connsiteX1" fmla="*/ 0 w 1086928"/>
                <a:gd name="connsiteY1" fmla="*/ 267418 h 1006555"/>
                <a:gd name="connsiteX2" fmla="*/ 0 w 1086928"/>
                <a:gd name="connsiteY2" fmla="*/ 854014 h 1006555"/>
                <a:gd name="connsiteX3" fmla="*/ 362309 w 1086928"/>
                <a:gd name="connsiteY3" fmla="*/ 966157 h 1006555"/>
                <a:gd name="connsiteX4" fmla="*/ 923026 w 1086928"/>
                <a:gd name="connsiteY4" fmla="*/ 992037 h 1006555"/>
                <a:gd name="connsiteX5" fmla="*/ 974785 w 1086928"/>
                <a:gd name="connsiteY5" fmla="*/ 785003 h 1006555"/>
                <a:gd name="connsiteX6" fmla="*/ 1017917 w 1086928"/>
                <a:gd name="connsiteY6" fmla="*/ 612474 h 1006555"/>
                <a:gd name="connsiteX7" fmla="*/ 1086928 w 1086928"/>
                <a:gd name="connsiteY7" fmla="*/ 431320 h 1006555"/>
                <a:gd name="connsiteX8" fmla="*/ 1069675 w 1086928"/>
                <a:gd name="connsiteY8" fmla="*/ 215659 h 1006555"/>
                <a:gd name="connsiteX9" fmla="*/ 974785 w 1086928"/>
                <a:gd name="connsiteY9" fmla="*/ 172527 h 1006555"/>
                <a:gd name="connsiteX10" fmla="*/ 491706 w 1086928"/>
                <a:gd name="connsiteY10" fmla="*/ 181154 h 1006555"/>
                <a:gd name="connsiteX11" fmla="*/ 595223 w 1086928"/>
                <a:gd name="connsiteY11" fmla="*/ 0 h 1006555"/>
                <a:gd name="connsiteX0" fmla="*/ 595223 w 1086928"/>
                <a:gd name="connsiteY0" fmla="*/ 0 h 1006555"/>
                <a:gd name="connsiteX1" fmla="*/ 0 w 1086928"/>
                <a:gd name="connsiteY1" fmla="*/ 267418 h 1006555"/>
                <a:gd name="connsiteX2" fmla="*/ 0 w 1086928"/>
                <a:gd name="connsiteY2" fmla="*/ 854014 h 1006555"/>
                <a:gd name="connsiteX3" fmla="*/ 362309 w 1086928"/>
                <a:gd name="connsiteY3" fmla="*/ 966157 h 1006555"/>
                <a:gd name="connsiteX4" fmla="*/ 923026 w 1086928"/>
                <a:gd name="connsiteY4" fmla="*/ 992037 h 1006555"/>
                <a:gd name="connsiteX5" fmla="*/ 974785 w 1086928"/>
                <a:gd name="connsiteY5" fmla="*/ 785003 h 1006555"/>
                <a:gd name="connsiteX6" fmla="*/ 1017917 w 1086928"/>
                <a:gd name="connsiteY6" fmla="*/ 612474 h 1006555"/>
                <a:gd name="connsiteX7" fmla="*/ 1086928 w 1086928"/>
                <a:gd name="connsiteY7" fmla="*/ 431320 h 1006555"/>
                <a:gd name="connsiteX8" fmla="*/ 1069675 w 1086928"/>
                <a:gd name="connsiteY8" fmla="*/ 215659 h 1006555"/>
                <a:gd name="connsiteX9" fmla="*/ 974785 w 1086928"/>
                <a:gd name="connsiteY9" fmla="*/ 172527 h 1006555"/>
                <a:gd name="connsiteX10" fmla="*/ 491706 w 1086928"/>
                <a:gd name="connsiteY10" fmla="*/ 181154 h 1006555"/>
                <a:gd name="connsiteX11" fmla="*/ 595223 w 1086928"/>
                <a:gd name="connsiteY11" fmla="*/ 0 h 1006555"/>
                <a:gd name="connsiteX0" fmla="*/ 595223 w 1086928"/>
                <a:gd name="connsiteY0" fmla="*/ 0 h 1006555"/>
                <a:gd name="connsiteX1" fmla="*/ 0 w 1086928"/>
                <a:gd name="connsiteY1" fmla="*/ 267418 h 1006555"/>
                <a:gd name="connsiteX2" fmla="*/ 0 w 1086928"/>
                <a:gd name="connsiteY2" fmla="*/ 854014 h 1006555"/>
                <a:gd name="connsiteX3" fmla="*/ 362309 w 1086928"/>
                <a:gd name="connsiteY3" fmla="*/ 966157 h 1006555"/>
                <a:gd name="connsiteX4" fmla="*/ 923026 w 1086928"/>
                <a:gd name="connsiteY4" fmla="*/ 992037 h 1006555"/>
                <a:gd name="connsiteX5" fmla="*/ 974785 w 1086928"/>
                <a:gd name="connsiteY5" fmla="*/ 785003 h 1006555"/>
                <a:gd name="connsiteX6" fmla="*/ 1017917 w 1086928"/>
                <a:gd name="connsiteY6" fmla="*/ 612474 h 1006555"/>
                <a:gd name="connsiteX7" fmla="*/ 1086928 w 1086928"/>
                <a:gd name="connsiteY7" fmla="*/ 431320 h 1006555"/>
                <a:gd name="connsiteX8" fmla="*/ 1069675 w 1086928"/>
                <a:gd name="connsiteY8" fmla="*/ 215659 h 1006555"/>
                <a:gd name="connsiteX9" fmla="*/ 974785 w 1086928"/>
                <a:gd name="connsiteY9" fmla="*/ 172527 h 1006555"/>
                <a:gd name="connsiteX10" fmla="*/ 491706 w 1086928"/>
                <a:gd name="connsiteY10" fmla="*/ 181154 h 1006555"/>
                <a:gd name="connsiteX11" fmla="*/ 595223 w 1086928"/>
                <a:gd name="connsiteY11" fmla="*/ 0 h 1006555"/>
                <a:gd name="connsiteX0" fmla="*/ 595223 w 1086928"/>
                <a:gd name="connsiteY0" fmla="*/ 0 h 980502"/>
                <a:gd name="connsiteX1" fmla="*/ 0 w 1086928"/>
                <a:gd name="connsiteY1" fmla="*/ 267418 h 980502"/>
                <a:gd name="connsiteX2" fmla="*/ 0 w 1086928"/>
                <a:gd name="connsiteY2" fmla="*/ 854014 h 980502"/>
                <a:gd name="connsiteX3" fmla="*/ 362309 w 1086928"/>
                <a:gd name="connsiteY3" fmla="*/ 966157 h 980502"/>
                <a:gd name="connsiteX4" fmla="*/ 934932 w 1086928"/>
                <a:gd name="connsiteY4" fmla="*/ 946794 h 980502"/>
                <a:gd name="connsiteX5" fmla="*/ 974785 w 1086928"/>
                <a:gd name="connsiteY5" fmla="*/ 785003 h 980502"/>
                <a:gd name="connsiteX6" fmla="*/ 1017917 w 1086928"/>
                <a:gd name="connsiteY6" fmla="*/ 612474 h 980502"/>
                <a:gd name="connsiteX7" fmla="*/ 1086928 w 1086928"/>
                <a:gd name="connsiteY7" fmla="*/ 431320 h 980502"/>
                <a:gd name="connsiteX8" fmla="*/ 1069675 w 1086928"/>
                <a:gd name="connsiteY8" fmla="*/ 215659 h 980502"/>
                <a:gd name="connsiteX9" fmla="*/ 974785 w 1086928"/>
                <a:gd name="connsiteY9" fmla="*/ 172527 h 980502"/>
                <a:gd name="connsiteX10" fmla="*/ 491706 w 1086928"/>
                <a:gd name="connsiteY10" fmla="*/ 181154 h 980502"/>
                <a:gd name="connsiteX11" fmla="*/ 595223 w 1086928"/>
                <a:gd name="connsiteY11" fmla="*/ 0 h 980502"/>
                <a:gd name="connsiteX0" fmla="*/ 595223 w 1086928"/>
                <a:gd name="connsiteY0" fmla="*/ 0 h 1010346"/>
                <a:gd name="connsiteX1" fmla="*/ 0 w 1086928"/>
                <a:gd name="connsiteY1" fmla="*/ 267418 h 1010346"/>
                <a:gd name="connsiteX2" fmla="*/ 0 w 1086928"/>
                <a:gd name="connsiteY2" fmla="*/ 854014 h 1010346"/>
                <a:gd name="connsiteX3" fmla="*/ 362309 w 1086928"/>
                <a:gd name="connsiteY3" fmla="*/ 966157 h 1010346"/>
                <a:gd name="connsiteX4" fmla="*/ 925407 w 1086928"/>
                <a:gd name="connsiteY4" fmla="*/ 996801 h 1010346"/>
                <a:gd name="connsiteX5" fmla="*/ 974785 w 1086928"/>
                <a:gd name="connsiteY5" fmla="*/ 785003 h 1010346"/>
                <a:gd name="connsiteX6" fmla="*/ 1017917 w 1086928"/>
                <a:gd name="connsiteY6" fmla="*/ 612474 h 1010346"/>
                <a:gd name="connsiteX7" fmla="*/ 1086928 w 1086928"/>
                <a:gd name="connsiteY7" fmla="*/ 431320 h 1010346"/>
                <a:gd name="connsiteX8" fmla="*/ 1069675 w 1086928"/>
                <a:gd name="connsiteY8" fmla="*/ 215659 h 1010346"/>
                <a:gd name="connsiteX9" fmla="*/ 974785 w 1086928"/>
                <a:gd name="connsiteY9" fmla="*/ 172527 h 1010346"/>
                <a:gd name="connsiteX10" fmla="*/ 491706 w 1086928"/>
                <a:gd name="connsiteY10" fmla="*/ 181154 h 1010346"/>
                <a:gd name="connsiteX11" fmla="*/ 595223 w 1086928"/>
                <a:gd name="connsiteY11" fmla="*/ 0 h 1010346"/>
                <a:gd name="connsiteX0" fmla="*/ 595223 w 1086928"/>
                <a:gd name="connsiteY0" fmla="*/ 0 h 1010346"/>
                <a:gd name="connsiteX1" fmla="*/ 0 w 1086928"/>
                <a:gd name="connsiteY1" fmla="*/ 267418 h 1010346"/>
                <a:gd name="connsiteX2" fmla="*/ 0 w 1086928"/>
                <a:gd name="connsiteY2" fmla="*/ 854014 h 1010346"/>
                <a:gd name="connsiteX3" fmla="*/ 362309 w 1086928"/>
                <a:gd name="connsiteY3" fmla="*/ 966157 h 1010346"/>
                <a:gd name="connsiteX4" fmla="*/ 925407 w 1086928"/>
                <a:gd name="connsiteY4" fmla="*/ 996801 h 1010346"/>
                <a:gd name="connsiteX5" fmla="*/ 974785 w 1086928"/>
                <a:gd name="connsiteY5" fmla="*/ 785003 h 1010346"/>
                <a:gd name="connsiteX6" fmla="*/ 1017917 w 1086928"/>
                <a:gd name="connsiteY6" fmla="*/ 612474 h 1010346"/>
                <a:gd name="connsiteX7" fmla="*/ 1086928 w 1086928"/>
                <a:gd name="connsiteY7" fmla="*/ 431320 h 1010346"/>
                <a:gd name="connsiteX8" fmla="*/ 1069675 w 1086928"/>
                <a:gd name="connsiteY8" fmla="*/ 215659 h 1010346"/>
                <a:gd name="connsiteX9" fmla="*/ 974785 w 1086928"/>
                <a:gd name="connsiteY9" fmla="*/ 172527 h 1010346"/>
                <a:gd name="connsiteX10" fmla="*/ 491706 w 1086928"/>
                <a:gd name="connsiteY10" fmla="*/ 181154 h 1010346"/>
                <a:gd name="connsiteX11" fmla="*/ 595223 w 1086928"/>
                <a:gd name="connsiteY11" fmla="*/ 0 h 1010346"/>
                <a:gd name="connsiteX0" fmla="*/ 595223 w 1086928"/>
                <a:gd name="connsiteY0" fmla="*/ 0 h 1010346"/>
                <a:gd name="connsiteX1" fmla="*/ 0 w 1086928"/>
                <a:gd name="connsiteY1" fmla="*/ 267418 h 1010346"/>
                <a:gd name="connsiteX2" fmla="*/ 0 w 1086928"/>
                <a:gd name="connsiteY2" fmla="*/ 854014 h 1010346"/>
                <a:gd name="connsiteX3" fmla="*/ 362309 w 1086928"/>
                <a:gd name="connsiteY3" fmla="*/ 966157 h 1010346"/>
                <a:gd name="connsiteX4" fmla="*/ 925407 w 1086928"/>
                <a:gd name="connsiteY4" fmla="*/ 996801 h 1010346"/>
                <a:gd name="connsiteX5" fmla="*/ 981929 w 1086928"/>
                <a:gd name="connsiteY5" fmla="*/ 820721 h 1010346"/>
                <a:gd name="connsiteX6" fmla="*/ 1017917 w 1086928"/>
                <a:gd name="connsiteY6" fmla="*/ 612474 h 1010346"/>
                <a:gd name="connsiteX7" fmla="*/ 1086928 w 1086928"/>
                <a:gd name="connsiteY7" fmla="*/ 431320 h 1010346"/>
                <a:gd name="connsiteX8" fmla="*/ 1069675 w 1086928"/>
                <a:gd name="connsiteY8" fmla="*/ 215659 h 1010346"/>
                <a:gd name="connsiteX9" fmla="*/ 974785 w 1086928"/>
                <a:gd name="connsiteY9" fmla="*/ 172527 h 1010346"/>
                <a:gd name="connsiteX10" fmla="*/ 491706 w 1086928"/>
                <a:gd name="connsiteY10" fmla="*/ 181154 h 1010346"/>
                <a:gd name="connsiteX11" fmla="*/ 595223 w 1086928"/>
                <a:gd name="connsiteY11" fmla="*/ 0 h 1010346"/>
                <a:gd name="connsiteX0" fmla="*/ 925407 w 1086928"/>
                <a:gd name="connsiteY0" fmla="*/ 996801 h 1088241"/>
                <a:gd name="connsiteX1" fmla="*/ 981929 w 1086928"/>
                <a:gd name="connsiteY1" fmla="*/ 820721 h 1088241"/>
                <a:gd name="connsiteX2" fmla="*/ 1017917 w 1086928"/>
                <a:gd name="connsiteY2" fmla="*/ 612474 h 1088241"/>
                <a:gd name="connsiteX3" fmla="*/ 1086928 w 1086928"/>
                <a:gd name="connsiteY3" fmla="*/ 431320 h 1088241"/>
                <a:gd name="connsiteX4" fmla="*/ 1069675 w 1086928"/>
                <a:gd name="connsiteY4" fmla="*/ 215659 h 1088241"/>
                <a:gd name="connsiteX5" fmla="*/ 974785 w 1086928"/>
                <a:gd name="connsiteY5" fmla="*/ 172527 h 1088241"/>
                <a:gd name="connsiteX6" fmla="*/ 491706 w 1086928"/>
                <a:gd name="connsiteY6" fmla="*/ 181154 h 1088241"/>
                <a:gd name="connsiteX7" fmla="*/ 595223 w 1086928"/>
                <a:gd name="connsiteY7" fmla="*/ 0 h 1088241"/>
                <a:gd name="connsiteX8" fmla="*/ 0 w 1086928"/>
                <a:gd name="connsiteY8" fmla="*/ 267418 h 1088241"/>
                <a:gd name="connsiteX9" fmla="*/ 0 w 1086928"/>
                <a:gd name="connsiteY9" fmla="*/ 854014 h 1088241"/>
                <a:gd name="connsiteX10" fmla="*/ 362309 w 1086928"/>
                <a:gd name="connsiteY10" fmla="*/ 966157 h 1088241"/>
                <a:gd name="connsiteX11" fmla="*/ 1016847 w 1086928"/>
                <a:gd name="connsiteY11" fmla="*/ 1088241 h 1088241"/>
                <a:gd name="connsiteX0" fmla="*/ 925407 w 1086928"/>
                <a:gd name="connsiteY0" fmla="*/ 996801 h 1088241"/>
                <a:gd name="connsiteX1" fmla="*/ 981929 w 1086928"/>
                <a:gd name="connsiteY1" fmla="*/ 820721 h 1088241"/>
                <a:gd name="connsiteX2" fmla="*/ 1017917 w 1086928"/>
                <a:gd name="connsiteY2" fmla="*/ 612474 h 1088241"/>
                <a:gd name="connsiteX3" fmla="*/ 1086928 w 1086928"/>
                <a:gd name="connsiteY3" fmla="*/ 431320 h 1088241"/>
                <a:gd name="connsiteX4" fmla="*/ 1069675 w 1086928"/>
                <a:gd name="connsiteY4" fmla="*/ 215659 h 1088241"/>
                <a:gd name="connsiteX5" fmla="*/ 974785 w 1086928"/>
                <a:gd name="connsiteY5" fmla="*/ 172527 h 1088241"/>
                <a:gd name="connsiteX6" fmla="*/ 491706 w 1086928"/>
                <a:gd name="connsiteY6" fmla="*/ 181154 h 1088241"/>
                <a:gd name="connsiteX7" fmla="*/ 595223 w 1086928"/>
                <a:gd name="connsiteY7" fmla="*/ 0 h 1088241"/>
                <a:gd name="connsiteX8" fmla="*/ 0 w 1086928"/>
                <a:gd name="connsiteY8" fmla="*/ 267418 h 1088241"/>
                <a:gd name="connsiteX9" fmla="*/ 0 w 1086928"/>
                <a:gd name="connsiteY9" fmla="*/ 854014 h 1088241"/>
                <a:gd name="connsiteX10" fmla="*/ 362309 w 1086928"/>
                <a:gd name="connsiteY10" fmla="*/ 966157 h 1088241"/>
                <a:gd name="connsiteX11" fmla="*/ 1016847 w 1086928"/>
                <a:gd name="connsiteY11" fmla="*/ 1088241 h 1088241"/>
                <a:gd name="connsiteX0" fmla="*/ 925407 w 1086928"/>
                <a:gd name="connsiteY0" fmla="*/ 996801 h 996801"/>
                <a:gd name="connsiteX1" fmla="*/ 981929 w 1086928"/>
                <a:gd name="connsiteY1" fmla="*/ 820721 h 996801"/>
                <a:gd name="connsiteX2" fmla="*/ 1017917 w 1086928"/>
                <a:gd name="connsiteY2" fmla="*/ 612474 h 996801"/>
                <a:gd name="connsiteX3" fmla="*/ 1086928 w 1086928"/>
                <a:gd name="connsiteY3" fmla="*/ 431320 h 996801"/>
                <a:gd name="connsiteX4" fmla="*/ 1069675 w 1086928"/>
                <a:gd name="connsiteY4" fmla="*/ 215659 h 996801"/>
                <a:gd name="connsiteX5" fmla="*/ 974785 w 1086928"/>
                <a:gd name="connsiteY5" fmla="*/ 172527 h 996801"/>
                <a:gd name="connsiteX6" fmla="*/ 491706 w 1086928"/>
                <a:gd name="connsiteY6" fmla="*/ 181154 h 996801"/>
                <a:gd name="connsiteX7" fmla="*/ 595223 w 1086928"/>
                <a:gd name="connsiteY7" fmla="*/ 0 h 996801"/>
                <a:gd name="connsiteX8" fmla="*/ 0 w 1086928"/>
                <a:gd name="connsiteY8" fmla="*/ 267418 h 996801"/>
                <a:gd name="connsiteX9" fmla="*/ 0 w 1086928"/>
                <a:gd name="connsiteY9" fmla="*/ 854014 h 996801"/>
                <a:gd name="connsiteX10" fmla="*/ 362309 w 1086928"/>
                <a:gd name="connsiteY10" fmla="*/ 966157 h 996801"/>
                <a:gd name="connsiteX0" fmla="*/ 925407 w 1086928"/>
                <a:gd name="connsiteY0" fmla="*/ 996801 h 996801"/>
                <a:gd name="connsiteX1" fmla="*/ 981929 w 1086928"/>
                <a:gd name="connsiteY1" fmla="*/ 820721 h 996801"/>
                <a:gd name="connsiteX2" fmla="*/ 1017917 w 1086928"/>
                <a:gd name="connsiteY2" fmla="*/ 612474 h 996801"/>
                <a:gd name="connsiteX3" fmla="*/ 1086928 w 1086928"/>
                <a:gd name="connsiteY3" fmla="*/ 431320 h 996801"/>
                <a:gd name="connsiteX4" fmla="*/ 1069675 w 1086928"/>
                <a:gd name="connsiteY4" fmla="*/ 215659 h 996801"/>
                <a:gd name="connsiteX5" fmla="*/ 974785 w 1086928"/>
                <a:gd name="connsiteY5" fmla="*/ 172527 h 996801"/>
                <a:gd name="connsiteX6" fmla="*/ 491706 w 1086928"/>
                <a:gd name="connsiteY6" fmla="*/ 181154 h 996801"/>
                <a:gd name="connsiteX7" fmla="*/ 595223 w 1086928"/>
                <a:gd name="connsiteY7" fmla="*/ 0 h 996801"/>
                <a:gd name="connsiteX8" fmla="*/ 0 w 1086928"/>
                <a:gd name="connsiteY8" fmla="*/ 267418 h 996801"/>
                <a:gd name="connsiteX9" fmla="*/ 0 w 1086928"/>
                <a:gd name="connsiteY9" fmla="*/ 854014 h 996801"/>
                <a:gd name="connsiteX10" fmla="*/ 362309 w 1086928"/>
                <a:gd name="connsiteY10" fmla="*/ 966157 h 996801"/>
                <a:gd name="connsiteX0" fmla="*/ 925407 w 1086928"/>
                <a:gd name="connsiteY0" fmla="*/ 996801 h 996801"/>
                <a:gd name="connsiteX1" fmla="*/ 981929 w 1086928"/>
                <a:gd name="connsiteY1" fmla="*/ 820721 h 996801"/>
                <a:gd name="connsiteX2" fmla="*/ 1017917 w 1086928"/>
                <a:gd name="connsiteY2" fmla="*/ 612474 h 996801"/>
                <a:gd name="connsiteX3" fmla="*/ 1086928 w 1086928"/>
                <a:gd name="connsiteY3" fmla="*/ 431320 h 996801"/>
                <a:gd name="connsiteX4" fmla="*/ 1069675 w 1086928"/>
                <a:gd name="connsiteY4" fmla="*/ 215659 h 996801"/>
                <a:gd name="connsiteX5" fmla="*/ 974785 w 1086928"/>
                <a:gd name="connsiteY5" fmla="*/ 172527 h 996801"/>
                <a:gd name="connsiteX6" fmla="*/ 491706 w 1086928"/>
                <a:gd name="connsiteY6" fmla="*/ 181154 h 996801"/>
                <a:gd name="connsiteX7" fmla="*/ 595223 w 1086928"/>
                <a:gd name="connsiteY7" fmla="*/ 0 h 996801"/>
                <a:gd name="connsiteX8" fmla="*/ 0 w 1086928"/>
                <a:gd name="connsiteY8" fmla="*/ 267418 h 996801"/>
                <a:gd name="connsiteX9" fmla="*/ 0 w 1086928"/>
                <a:gd name="connsiteY9" fmla="*/ 854014 h 996801"/>
                <a:gd name="connsiteX10" fmla="*/ 362309 w 1086928"/>
                <a:gd name="connsiteY10" fmla="*/ 966157 h 996801"/>
                <a:gd name="connsiteX0" fmla="*/ 925407 w 1086928"/>
                <a:gd name="connsiteY0" fmla="*/ 996801 h 996801"/>
                <a:gd name="connsiteX1" fmla="*/ 981929 w 1086928"/>
                <a:gd name="connsiteY1" fmla="*/ 820721 h 996801"/>
                <a:gd name="connsiteX2" fmla="*/ 1017917 w 1086928"/>
                <a:gd name="connsiteY2" fmla="*/ 612474 h 996801"/>
                <a:gd name="connsiteX3" fmla="*/ 1086928 w 1086928"/>
                <a:gd name="connsiteY3" fmla="*/ 431320 h 996801"/>
                <a:gd name="connsiteX4" fmla="*/ 1069675 w 1086928"/>
                <a:gd name="connsiteY4" fmla="*/ 215659 h 996801"/>
                <a:gd name="connsiteX5" fmla="*/ 974785 w 1086928"/>
                <a:gd name="connsiteY5" fmla="*/ 172527 h 996801"/>
                <a:gd name="connsiteX6" fmla="*/ 491706 w 1086928"/>
                <a:gd name="connsiteY6" fmla="*/ 181154 h 996801"/>
                <a:gd name="connsiteX7" fmla="*/ 595223 w 1086928"/>
                <a:gd name="connsiteY7" fmla="*/ 0 h 996801"/>
                <a:gd name="connsiteX8" fmla="*/ 0 w 1086928"/>
                <a:gd name="connsiteY8" fmla="*/ 267418 h 996801"/>
                <a:gd name="connsiteX9" fmla="*/ 0 w 1086928"/>
                <a:gd name="connsiteY9" fmla="*/ 854014 h 996801"/>
                <a:gd name="connsiteX10" fmla="*/ 362309 w 1086928"/>
                <a:gd name="connsiteY10" fmla="*/ 966157 h 996801"/>
                <a:gd name="connsiteX0" fmla="*/ 925407 w 1086928"/>
                <a:gd name="connsiteY0" fmla="*/ 996801 h 996801"/>
                <a:gd name="connsiteX1" fmla="*/ 981929 w 1086928"/>
                <a:gd name="connsiteY1" fmla="*/ 820721 h 996801"/>
                <a:gd name="connsiteX2" fmla="*/ 1017917 w 1086928"/>
                <a:gd name="connsiteY2" fmla="*/ 612474 h 996801"/>
                <a:gd name="connsiteX3" fmla="*/ 1086928 w 1086928"/>
                <a:gd name="connsiteY3" fmla="*/ 431320 h 996801"/>
                <a:gd name="connsiteX4" fmla="*/ 1069675 w 1086928"/>
                <a:gd name="connsiteY4" fmla="*/ 215659 h 996801"/>
                <a:gd name="connsiteX5" fmla="*/ 974785 w 1086928"/>
                <a:gd name="connsiteY5" fmla="*/ 172527 h 996801"/>
                <a:gd name="connsiteX6" fmla="*/ 491706 w 1086928"/>
                <a:gd name="connsiteY6" fmla="*/ 181154 h 996801"/>
                <a:gd name="connsiteX7" fmla="*/ 595223 w 1086928"/>
                <a:gd name="connsiteY7" fmla="*/ 0 h 996801"/>
                <a:gd name="connsiteX8" fmla="*/ 0 w 1086928"/>
                <a:gd name="connsiteY8" fmla="*/ 267418 h 996801"/>
                <a:gd name="connsiteX9" fmla="*/ 0 w 1086928"/>
                <a:gd name="connsiteY9" fmla="*/ 854014 h 996801"/>
                <a:gd name="connsiteX10" fmla="*/ 362309 w 1086928"/>
                <a:gd name="connsiteY10" fmla="*/ 966157 h 996801"/>
                <a:gd name="connsiteX0" fmla="*/ 925407 w 1086928"/>
                <a:gd name="connsiteY0" fmla="*/ 996801 h 996801"/>
                <a:gd name="connsiteX1" fmla="*/ 981929 w 1086928"/>
                <a:gd name="connsiteY1" fmla="*/ 820721 h 996801"/>
                <a:gd name="connsiteX2" fmla="*/ 1017917 w 1086928"/>
                <a:gd name="connsiteY2" fmla="*/ 612474 h 996801"/>
                <a:gd name="connsiteX3" fmla="*/ 1086928 w 1086928"/>
                <a:gd name="connsiteY3" fmla="*/ 431320 h 996801"/>
                <a:gd name="connsiteX4" fmla="*/ 1069675 w 1086928"/>
                <a:gd name="connsiteY4" fmla="*/ 215659 h 996801"/>
                <a:gd name="connsiteX5" fmla="*/ 974785 w 1086928"/>
                <a:gd name="connsiteY5" fmla="*/ 172527 h 996801"/>
                <a:gd name="connsiteX6" fmla="*/ 491706 w 1086928"/>
                <a:gd name="connsiteY6" fmla="*/ 181154 h 996801"/>
                <a:gd name="connsiteX7" fmla="*/ 595223 w 1086928"/>
                <a:gd name="connsiteY7" fmla="*/ 0 h 996801"/>
                <a:gd name="connsiteX8" fmla="*/ 0 w 1086928"/>
                <a:gd name="connsiteY8" fmla="*/ 267418 h 996801"/>
                <a:gd name="connsiteX9" fmla="*/ 0 w 1086928"/>
                <a:gd name="connsiteY9" fmla="*/ 854014 h 996801"/>
                <a:gd name="connsiteX10" fmla="*/ 362309 w 1086928"/>
                <a:gd name="connsiteY10" fmla="*/ 966157 h 996801"/>
                <a:gd name="connsiteX0" fmla="*/ 925407 w 1086928"/>
                <a:gd name="connsiteY0" fmla="*/ 996801 h 996801"/>
                <a:gd name="connsiteX1" fmla="*/ 981929 w 1086928"/>
                <a:gd name="connsiteY1" fmla="*/ 820721 h 996801"/>
                <a:gd name="connsiteX2" fmla="*/ 1017917 w 1086928"/>
                <a:gd name="connsiteY2" fmla="*/ 612474 h 996801"/>
                <a:gd name="connsiteX3" fmla="*/ 1086928 w 1086928"/>
                <a:gd name="connsiteY3" fmla="*/ 431320 h 996801"/>
                <a:gd name="connsiteX4" fmla="*/ 1069675 w 1086928"/>
                <a:gd name="connsiteY4" fmla="*/ 215659 h 996801"/>
                <a:gd name="connsiteX5" fmla="*/ 974785 w 1086928"/>
                <a:gd name="connsiteY5" fmla="*/ 172527 h 996801"/>
                <a:gd name="connsiteX6" fmla="*/ 491706 w 1086928"/>
                <a:gd name="connsiteY6" fmla="*/ 181154 h 996801"/>
                <a:gd name="connsiteX7" fmla="*/ 595223 w 1086928"/>
                <a:gd name="connsiteY7" fmla="*/ 0 h 996801"/>
                <a:gd name="connsiteX8" fmla="*/ 0 w 1086928"/>
                <a:gd name="connsiteY8" fmla="*/ 267418 h 996801"/>
                <a:gd name="connsiteX9" fmla="*/ 0 w 1086928"/>
                <a:gd name="connsiteY9" fmla="*/ 854014 h 996801"/>
                <a:gd name="connsiteX10" fmla="*/ 362309 w 1086928"/>
                <a:gd name="connsiteY10" fmla="*/ 966157 h 996801"/>
                <a:gd name="connsiteX0" fmla="*/ 925407 w 1086928"/>
                <a:gd name="connsiteY0" fmla="*/ 996801 h 996801"/>
                <a:gd name="connsiteX1" fmla="*/ 981929 w 1086928"/>
                <a:gd name="connsiteY1" fmla="*/ 820721 h 996801"/>
                <a:gd name="connsiteX2" fmla="*/ 1017917 w 1086928"/>
                <a:gd name="connsiteY2" fmla="*/ 612474 h 996801"/>
                <a:gd name="connsiteX3" fmla="*/ 1086928 w 1086928"/>
                <a:gd name="connsiteY3" fmla="*/ 431320 h 996801"/>
                <a:gd name="connsiteX4" fmla="*/ 1069675 w 1086928"/>
                <a:gd name="connsiteY4" fmla="*/ 215659 h 996801"/>
                <a:gd name="connsiteX5" fmla="*/ 974785 w 1086928"/>
                <a:gd name="connsiteY5" fmla="*/ 172527 h 996801"/>
                <a:gd name="connsiteX6" fmla="*/ 491706 w 1086928"/>
                <a:gd name="connsiteY6" fmla="*/ 181154 h 996801"/>
                <a:gd name="connsiteX7" fmla="*/ 595223 w 1086928"/>
                <a:gd name="connsiteY7" fmla="*/ 0 h 996801"/>
                <a:gd name="connsiteX8" fmla="*/ 0 w 1086928"/>
                <a:gd name="connsiteY8" fmla="*/ 267418 h 996801"/>
                <a:gd name="connsiteX9" fmla="*/ 0 w 1086928"/>
                <a:gd name="connsiteY9" fmla="*/ 854014 h 996801"/>
                <a:gd name="connsiteX10" fmla="*/ 362309 w 1086928"/>
                <a:gd name="connsiteY10" fmla="*/ 966157 h 996801"/>
                <a:gd name="connsiteX11" fmla="*/ 925407 w 1086928"/>
                <a:gd name="connsiteY11" fmla="*/ 996801 h 996801"/>
                <a:gd name="connsiteX0" fmla="*/ 925407 w 1086928"/>
                <a:gd name="connsiteY0" fmla="*/ 996801 h 1038224"/>
                <a:gd name="connsiteX1" fmla="*/ 981929 w 1086928"/>
                <a:gd name="connsiteY1" fmla="*/ 820721 h 1038224"/>
                <a:gd name="connsiteX2" fmla="*/ 1017917 w 1086928"/>
                <a:gd name="connsiteY2" fmla="*/ 612474 h 1038224"/>
                <a:gd name="connsiteX3" fmla="*/ 1086928 w 1086928"/>
                <a:gd name="connsiteY3" fmla="*/ 431320 h 1038224"/>
                <a:gd name="connsiteX4" fmla="*/ 1069675 w 1086928"/>
                <a:gd name="connsiteY4" fmla="*/ 215659 h 1038224"/>
                <a:gd name="connsiteX5" fmla="*/ 974785 w 1086928"/>
                <a:gd name="connsiteY5" fmla="*/ 172527 h 1038224"/>
                <a:gd name="connsiteX6" fmla="*/ 491706 w 1086928"/>
                <a:gd name="connsiteY6" fmla="*/ 181154 h 1038224"/>
                <a:gd name="connsiteX7" fmla="*/ 595223 w 1086928"/>
                <a:gd name="connsiteY7" fmla="*/ 0 h 1038224"/>
                <a:gd name="connsiteX8" fmla="*/ 0 w 1086928"/>
                <a:gd name="connsiteY8" fmla="*/ 267418 h 1038224"/>
                <a:gd name="connsiteX9" fmla="*/ 0 w 1086928"/>
                <a:gd name="connsiteY9" fmla="*/ 854014 h 1038224"/>
                <a:gd name="connsiteX10" fmla="*/ 362309 w 1086928"/>
                <a:gd name="connsiteY10" fmla="*/ 966157 h 1038224"/>
                <a:gd name="connsiteX11" fmla="*/ 743220 w 1086928"/>
                <a:gd name="connsiteY11" fmla="*/ 1038224 h 1038224"/>
                <a:gd name="connsiteX12" fmla="*/ 925407 w 1086928"/>
                <a:gd name="connsiteY12" fmla="*/ 996801 h 1038224"/>
                <a:gd name="connsiteX0" fmla="*/ 925407 w 1086928"/>
                <a:gd name="connsiteY0" fmla="*/ 996801 h 1038224"/>
                <a:gd name="connsiteX1" fmla="*/ 981929 w 1086928"/>
                <a:gd name="connsiteY1" fmla="*/ 820721 h 1038224"/>
                <a:gd name="connsiteX2" fmla="*/ 1017917 w 1086928"/>
                <a:gd name="connsiteY2" fmla="*/ 612474 h 1038224"/>
                <a:gd name="connsiteX3" fmla="*/ 1086928 w 1086928"/>
                <a:gd name="connsiteY3" fmla="*/ 431320 h 1038224"/>
                <a:gd name="connsiteX4" fmla="*/ 1069675 w 1086928"/>
                <a:gd name="connsiteY4" fmla="*/ 215659 h 1038224"/>
                <a:gd name="connsiteX5" fmla="*/ 974785 w 1086928"/>
                <a:gd name="connsiteY5" fmla="*/ 172527 h 1038224"/>
                <a:gd name="connsiteX6" fmla="*/ 491706 w 1086928"/>
                <a:gd name="connsiteY6" fmla="*/ 181154 h 1038224"/>
                <a:gd name="connsiteX7" fmla="*/ 595223 w 1086928"/>
                <a:gd name="connsiteY7" fmla="*/ 0 h 1038224"/>
                <a:gd name="connsiteX8" fmla="*/ 0 w 1086928"/>
                <a:gd name="connsiteY8" fmla="*/ 267418 h 1038224"/>
                <a:gd name="connsiteX9" fmla="*/ 0 w 1086928"/>
                <a:gd name="connsiteY9" fmla="*/ 854014 h 1038224"/>
                <a:gd name="connsiteX10" fmla="*/ 362309 w 1086928"/>
                <a:gd name="connsiteY10" fmla="*/ 966157 h 1038224"/>
                <a:gd name="connsiteX11" fmla="*/ 743220 w 1086928"/>
                <a:gd name="connsiteY11" fmla="*/ 1038224 h 1038224"/>
                <a:gd name="connsiteX12" fmla="*/ 925407 w 1086928"/>
                <a:gd name="connsiteY12" fmla="*/ 996801 h 1038224"/>
                <a:gd name="connsiteX0" fmla="*/ 925407 w 1086928"/>
                <a:gd name="connsiteY0" fmla="*/ 996801 h 1005589"/>
                <a:gd name="connsiteX1" fmla="*/ 981929 w 1086928"/>
                <a:gd name="connsiteY1" fmla="*/ 820721 h 1005589"/>
                <a:gd name="connsiteX2" fmla="*/ 1017917 w 1086928"/>
                <a:gd name="connsiteY2" fmla="*/ 612474 h 1005589"/>
                <a:gd name="connsiteX3" fmla="*/ 1086928 w 1086928"/>
                <a:gd name="connsiteY3" fmla="*/ 431320 h 1005589"/>
                <a:gd name="connsiteX4" fmla="*/ 1069675 w 1086928"/>
                <a:gd name="connsiteY4" fmla="*/ 215659 h 1005589"/>
                <a:gd name="connsiteX5" fmla="*/ 974785 w 1086928"/>
                <a:gd name="connsiteY5" fmla="*/ 172527 h 1005589"/>
                <a:gd name="connsiteX6" fmla="*/ 491706 w 1086928"/>
                <a:gd name="connsiteY6" fmla="*/ 181154 h 1005589"/>
                <a:gd name="connsiteX7" fmla="*/ 595223 w 1086928"/>
                <a:gd name="connsiteY7" fmla="*/ 0 h 1005589"/>
                <a:gd name="connsiteX8" fmla="*/ 0 w 1086928"/>
                <a:gd name="connsiteY8" fmla="*/ 267418 h 1005589"/>
                <a:gd name="connsiteX9" fmla="*/ 0 w 1086928"/>
                <a:gd name="connsiteY9" fmla="*/ 854014 h 1005589"/>
                <a:gd name="connsiteX10" fmla="*/ 362309 w 1086928"/>
                <a:gd name="connsiteY10" fmla="*/ 966157 h 1005589"/>
                <a:gd name="connsiteX11" fmla="*/ 925407 w 1086928"/>
                <a:gd name="connsiteY11" fmla="*/ 996801 h 1005589"/>
                <a:gd name="connsiteX0" fmla="*/ 925407 w 1086928"/>
                <a:gd name="connsiteY0" fmla="*/ 996801 h 1013821"/>
                <a:gd name="connsiteX1" fmla="*/ 981929 w 1086928"/>
                <a:gd name="connsiteY1" fmla="*/ 820721 h 1013821"/>
                <a:gd name="connsiteX2" fmla="*/ 1017917 w 1086928"/>
                <a:gd name="connsiteY2" fmla="*/ 612474 h 1013821"/>
                <a:gd name="connsiteX3" fmla="*/ 1086928 w 1086928"/>
                <a:gd name="connsiteY3" fmla="*/ 431320 h 1013821"/>
                <a:gd name="connsiteX4" fmla="*/ 1069675 w 1086928"/>
                <a:gd name="connsiteY4" fmla="*/ 215659 h 1013821"/>
                <a:gd name="connsiteX5" fmla="*/ 974785 w 1086928"/>
                <a:gd name="connsiteY5" fmla="*/ 172527 h 1013821"/>
                <a:gd name="connsiteX6" fmla="*/ 491706 w 1086928"/>
                <a:gd name="connsiteY6" fmla="*/ 181154 h 1013821"/>
                <a:gd name="connsiteX7" fmla="*/ 595223 w 1086928"/>
                <a:gd name="connsiteY7" fmla="*/ 0 h 1013821"/>
                <a:gd name="connsiteX8" fmla="*/ 0 w 1086928"/>
                <a:gd name="connsiteY8" fmla="*/ 267418 h 1013821"/>
                <a:gd name="connsiteX9" fmla="*/ 0 w 1086928"/>
                <a:gd name="connsiteY9" fmla="*/ 854014 h 1013821"/>
                <a:gd name="connsiteX10" fmla="*/ 362309 w 1086928"/>
                <a:gd name="connsiteY10" fmla="*/ 966157 h 1013821"/>
                <a:gd name="connsiteX11" fmla="*/ 925407 w 1086928"/>
                <a:gd name="connsiteY11" fmla="*/ 996801 h 1013821"/>
                <a:gd name="connsiteX0" fmla="*/ 925407 w 1086928"/>
                <a:gd name="connsiteY0" fmla="*/ 996801 h 1013821"/>
                <a:gd name="connsiteX1" fmla="*/ 981929 w 1086928"/>
                <a:gd name="connsiteY1" fmla="*/ 820721 h 1013821"/>
                <a:gd name="connsiteX2" fmla="*/ 1017917 w 1086928"/>
                <a:gd name="connsiteY2" fmla="*/ 612474 h 1013821"/>
                <a:gd name="connsiteX3" fmla="*/ 1086928 w 1086928"/>
                <a:gd name="connsiteY3" fmla="*/ 431320 h 1013821"/>
                <a:gd name="connsiteX4" fmla="*/ 1069675 w 1086928"/>
                <a:gd name="connsiteY4" fmla="*/ 215659 h 1013821"/>
                <a:gd name="connsiteX5" fmla="*/ 974785 w 1086928"/>
                <a:gd name="connsiteY5" fmla="*/ 172527 h 1013821"/>
                <a:gd name="connsiteX6" fmla="*/ 491706 w 1086928"/>
                <a:gd name="connsiteY6" fmla="*/ 181154 h 1013821"/>
                <a:gd name="connsiteX7" fmla="*/ 595223 w 1086928"/>
                <a:gd name="connsiteY7" fmla="*/ 0 h 1013821"/>
                <a:gd name="connsiteX8" fmla="*/ 0 w 1086928"/>
                <a:gd name="connsiteY8" fmla="*/ 267418 h 1013821"/>
                <a:gd name="connsiteX9" fmla="*/ 0 w 1086928"/>
                <a:gd name="connsiteY9" fmla="*/ 854014 h 1013821"/>
                <a:gd name="connsiteX10" fmla="*/ 362309 w 1086928"/>
                <a:gd name="connsiteY10" fmla="*/ 966157 h 1013821"/>
                <a:gd name="connsiteX11" fmla="*/ 925407 w 1086928"/>
                <a:gd name="connsiteY11" fmla="*/ 996801 h 1013821"/>
                <a:gd name="connsiteX0" fmla="*/ 925407 w 1086928"/>
                <a:gd name="connsiteY0" fmla="*/ 996801 h 1013821"/>
                <a:gd name="connsiteX1" fmla="*/ 991454 w 1086928"/>
                <a:gd name="connsiteY1" fmla="*/ 823103 h 1013821"/>
                <a:gd name="connsiteX2" fmla="*/ 1017917 w 1086928"/>
                <a:gd name="connsiteY2" fmla="*/ 612474 h 1013821"/>
                <a:gd name="connsiteX3" fmla="*/ 1086928 w 1086928"/>
                <a:gd name="connsiteY3" fmla="*/ 431320 h 1013821"/>
                <a:gd name="connsiteX4" fmla="*/ 1069675 w 1086928"/>
                <a:gd name="connsiteY4" fmla="*/ 215659 h 1013821"/>
                <a:gd name="connsiteX5" fmla="*/ 974785 w 1086928"/>
                <a:gd name="connsiteY5" fmla="*/ 172527 h 1013821"/>
                <a:gd name="connsiteX6" fmla="*/ 491706 w 1086928"/>
                <a:gd name="connsiteY6" fmla="*/ 181154 h 1013821"/>
                <a:gd name="connsiteX7" fmla="*/ 595223 w 1086928"/>
                <a:gd name="connsiteY7" fmla="*/ 0 h 1013821"/>
                <a:gd name="connsiteX8" fmla="*/ 0 w 1086928"/>
                <a:gd name="connsiteY8" fmla="*/ 267418 h 1013821"/>
                <a:gd name="connsiteX9" fmla="*/ 0 w 1086928"/>
                <a:gd name="connsiteY9" fmla="*/ 854014 h 1013821"/>
                <a:gd name="connsiteX10" fmla="*/ 362309 w 1086928"/>
                <a:gd name="connsiteY10" fmla="*/ 966157 h 1013821"/>
                <a:gd name="connsiteX11" fmla="*/ 925407 w 1086928"/>
                <a:gd name="connsiteY11" fmla="*/ 996801 h 1013821"/>
                <a:gd name="connsiteX0" fmla="*/ 925407 w 1086928"/>
                <a:gd name="connsiteY0" fmla="*/ 996801 h 1013821"/>
                <a:gd name="connsiteX1" fmla="*/ 991454 w 1086928"/>
                <a:gd name="connsiteY1" fmla="*/ 823103 h 1013821"/>
                <a:gd name="connsiteX2" fmla="*/ 1017917 w 1086928"/>
                <a:gd name="connsiteY2" fmla="*/ 612474 h 1013821"/>
                <a:gd name="connsiteX3" fmla="*/ 1086928 w 1086928"/>
                <a:gd name="connsiteY3" fmla="*/ 431320 h 1013821"/>
                <a:gd name="connsiteX4" fmla="*/ 1069675 w 1086928"/>
                <a:gd name="connsiteY4" fmla="*/ 215659 h 1013821"/>
                <a:gd name="connsiteX5" fmla="*/ 974785 w 1086928"/>
                <a:gd name="connsiteY5" fmla="*/ 172527 h 1013821"/>
                <a:gd name="connsiteX6" fmla="*/ 491706 w 1086928"/>
                <a:gd name="connsiteY6" fmla="*/ 181154 h 1013821"/>
                <a:gd name="connsiteX7" fmla="*/ 595223 w 1086928"/>
                <a:gd name="connsiteY7" fmla="*/ 0 h 1013821"/>
                <a:gd name="connsiteX8" fmla="*/ 0 w 1086928"/>
                <a:gd name="connsiteY8" fmla="*/ 267418 h 1013821"/>
                <a:gd name="connsiteX9" fmla="*/ 0 w 1086928"/>
                <a:gd name="connsiteY9" fmla="*/ 854014 h 1013821"/>
                <a:gd name="connsiteX10" fmla="*/ 362309 w 1086928"/>
                <a:gd name="connsiteY10" fmla="*/ 966157 h 1013821"/>
                <a:gd name="connsiteX11" fmla="*/ 925407 w 1086928"/>
                <a:gd name="connsiteY11" fmla="*/ 996801 h 1013821"/>
                <a:gd name="connsiteX0" fmla="*/ 991454 w 1086928"/>
                <a:gd name="connsiteY0" fmla="*/ 823103 h 1013821"/>
                <a:gd name="connsiteX1" fmla="*/ 1017917 w 1086928"/>
                <a:gd name="connsiteY1" fmla="*/ 612474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1082894 w 1086928"/>
                <a:gd name="connsiteY11" fmla="*/ 914543 h 1013821"/>
                <a:gd name="connsiteX0" fmla="*/ 991454 w 1086928"/>
                <a:gd name="connsiteY0" fmla="*/ 823103 h 1013821"/>
                <a:gd name="connsiteX1" fmla="*/ 1017917 w 1086928"/>
                <a:gd name="connsiteY1" fmla="*/ 612474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1082894 w 1086928"/>
                <a:gd name="connsiteY11" fmla="*/ 914543 h 1013821"/>
                <a:gd name="connsiteX0" fmla="*/ 991454 w 1086928"/>
                <a:gd name="connsiteY0" fmla="*/ 823103 h 1013821"/>
                <a:gd name="connsiteX1" fmla="*/ 1017917 w 1086928"/>
                <a:gd name="connsiteY1" fmla="*/ 612474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1082894 w 1086928"/>
                <a:gd name="connsiteY11" fmla="*/ 914543 h 1013821"/>
                <a:gd name="connsiteX12" fmla="*/ 991454 w 1086928"/>
                <a:gd name="connsiteY12" fmla="*/ 823103 h 1013821"/>
                <a:gd name="connsiteX0" fmla="*/ 991454 w 1086928"/>
                <a:gd name="connsiteY0" fmla="*/ 823103 h 1013821"/>
                <a:gd name="connsiteX1" fmla="*/ 1017917 w 1086928"/>
                <a:gd name="connsiteY1" fmla="*/ 612474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1082894 w 1086928"/>
                <a:gd name="connsiteY11" fmla="*/ 914543 h 1013821"/>
                <a:gd name="connsiteX12" fmla="*/ 991454 w 1086928"/>
                <a:gd name="connsiteY12" fmla="*/ 823103 h 1013821"/>
                <a:gd name="connsiteX0" fmla="*/ 991454 w 1086928"/>
                <a:gd name="connsiteY0" fmla="*/ 823103 h 1013821"/>
                <a:gd name="connsiteX1" fmla="*/ 1017917 w 1086928"/>
                <a:gd name="connsiteY1" fmla="*/ 612474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991454 w 1086928"/>
                <a:gd name="connsiteY11" fmla="*/ 823103 h 1013821"/>
                <a:gd name="connsiteX0" fmla="*/ 991454 w 1086928"/>
                <a:gd name="connsiteY0" fmla="*/ 823103 h 1013821"/>
                <a:gd name="connsiteX1" fmla="*/ 1017917 w 1086928"/>
                <a:gd name="connsiteY1" fmla="*/ 612474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991454 w 1086928"/>
                <a:gd name="connsiteY11" fmla="*/ 823103 h 1013821"/>
                <a:gd name="connsiteX0" fmla="*/ 991454 w 1086928"/>
                <a:gd name="connsiteY0" fmla="*/ 823103 h 1013821"/>
                <a:gd name="connsiteX1" fmla="*/ 1017917 w 1086928"/>
                <a:gd name="connsiteY1" fmla="*/ 612474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991454 w 1086928"/>
                <a:gd name="connsiteY11" fmla="*/ 823103 h 1013821"/>
                <a:gd name="connsiteX0" fmla="*/ 977167 w 1086928"/>
                <a:gd name="connsiteY0" fmla="*/ 825484 h 1013821"/>
                <a:gd name="connsiteX1" fmla="*/ 1017917 w 1086928"/>
                <a:gd name="connsiteY1" fmla="*/ 612474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977167 w 1086928"/>
                <a:gd name="connsiteY11" fmla="*/ 825484 h 1013821"/>
                <a:gd name="connsiteX0" fmla="*/ 977167 w 1086928"/>
                <a:gd name="connsiteY0" fmla="*/ 825484 h 1013821"/>
                <a:gd name="connsiteX1" fmla="*/ 1017917 w 1086928"/>
                <a:gd name="connsiteY1" fmla="*/ 612474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977167 w 1086928"/>
                <a:gd name="connsiteY11" fmla="*/ 825484 h 1013821"/>
                <a:gd name="connsiteX0" fmla="*/ 977167 w 1086928"/>
                <a:gd name="connsiteY0" fmla="*/ 825484 h 1013821"/>
                <a:gd name="connsiteX1" fmla="*/ 1017917 w 1086928"/>
                <a:gd name="connsiteY1" fmla="*/ 612474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977167 w 1086928"/>
                <a:gd name="connsiteY11" fmla="*/ 825484 h 1013821"/>
                <a:gd name="connsiteX0" fmla="*/ 977167 w 1086928"/>
                <a:gd name="connsiteY0" fmla="*/ 825484 h 1013821"/>
                <a:gd name="connsiteX1" fmla="*/ 1034586 w 1086928"/>
                <a:gd name="connsiteY1" fmla="*/ 633905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977167 w 1086928"/>
                <a:gd name="connsiteY11" fmla="*/ 825484 h 1013821"/>
                <a:gd name="connsiteX0" fmla="*/ 977167 w 1086928"/>
                <a:gd name="connsiteY0" fmla="*/ 825484 h 1013821"/>
                <a:gd name="connsiteX1" fmla="*/ 1034586 w 1086928"/>
                <a:gd name="connsiteY1" fmla="*/ 633905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977167 w 1086928"/>
                <a:gd name="connsiteY11" fmla="*/ 825484 h 1013821"/>
                <a:gd name="connsiteX0" fmla="*/ 977167 w 1086928"/>
                <a:gd name="connsiteY0" fmla="*/ 825484 h 1013821"/>
                <a:gd name="connsiteX1" fmla="*/ 1034586 w 1086928"/>
                <a:gd name="connsiteY1" fmla="*/ 633905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988488 w 1086928"/>
                <a:gd name="connsiteY11" fmla="*/ 833437 h 1013821"/>
                <a:gd name="connsiteX12" fmla="*/ 977167 w 1086928"/>
                <a:gd name="connsiteY12" fmla="*/ 825484 h 1013821"/>
                <a:gd name="connsiteX0" fmla="*/ 977167 w 1086928"/>
                <a:gd name="connsiteY0" fmla="*/ 825484 h 1013821"/>
                <a:gd name="connsiteX1" fmla="*/ 1034586 w 1086928"/>
                <a:gd name="connsiteY1" fmla="*/ 633905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988488 w 1086928"/>
                <a:gd name="connsiteY11" fmla="*/ 833437 h 1013821"/>
                <a:gd name="connsiteX12" fmla="*/ 977167 w 1086928"/>
                <a:gd name="connsiteY12" fmla="*/ 825484 h 1013821"/>
                <a:gd name="connsiteX0" fmla="*/ 977167 w 1086928"/>
                <a:gd name="connsiteY0" fmla="*/ 825484 h 1013821"/>
                <a:gd name="connsiteX1" fmla="*/ 1034586 w 1086928"/>
                <a:gd name="connsiteY1" fmla="*/ 633905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988488 w 1086928"/>
                <a:gd name="connsiteY11" fmla="*/ 833437 h 1013821"/>
                <a:gd name="connsiteX12" fmla="*/ 977167 w 1086928"/>
                <a:gd name="connsiteY12" fmla="*/ 825484 h 1013821"/>
                <a:gd name="connsiteX0" fmla="*/ 977167 w 1086928"/>
                <a:gd name="connsiteY0" fmla="*/ 825484 h 1013821"/>
                <a:gd name="connsiteX1" fmla="*/ 1034586 w 1086928"/>
                <a:gd name="connsiteY1" fmla="*/ 633905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977167 w 1086928"/>
                <a:gd name="connsiteY11" fmla="*/ 825484 h 1013821"/>
                <a:gd name="connsiteX0" fmla="*/ 977167 w 1086928"/>
                <a:gd name="connsiteY0" fmla="*/ 825484 h 1013821"/>
                <a:gd name="connsiteX1" fmla="*/ 1034586 w 1086928"/>
                <a:gd name="connsiteY1" fmla="*/ 633905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977167 w 1086928"/>
                <a:gd name="connsiteY11" fmla="*/ 825484 h 1013821"/>
                <a:gd name="connsiteX0" fmla="*/ 977167 w 1086928"/>
                <a:gd name="connsiteY0" fmla="*/ 825484 h 1013821"/>
                <a:gd name="connsiteX1" fmla="*/ 1034586 w 1086928"/>
                <a:gd name="connsiteY1" fmla="*/ 633905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977167 w 1086928"/>
                <a:gd name="connsiteY11" fmla="*/ 825484 h 1013821"/>
                <a:gd name="connsiteX0" fmla="*/ 977167 w 1086928"/>
                <a:gd name="connsiteY0" fmla="*/ 825484 h 1013821"/>
                <a:gd name="connsiteX1" fmla="*/ 1027442 w 1086928"/>
                <a:gd name="connsiteY1" fmla="*/ 638668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977167 w 1086928"/>
                <a:gd name="connsiteY11" fmla="*/ 825484 h 1013821"/>
                <a:gd name="connsiteX0" fmla="*/ 977167 w 1086928"/>
                <a:gd name="connsiteY0" fmla="*/ 825484 h 1013821"/>
                <a:gd name="connsiteX1" fmla="*/ 1027442 w 1086928"/>
                <a:gd name="connsiteY1" fmla="*/ 638668 h 1013821"/>
                <a:gd name="connsiteX2" fmla="*/ 1086928 w 1086928"/>
                <a:gd name="connsiteY2" fmla="*/ 431320 h 1013821"/>
                <a:gd name="connsiteX3" fmla="*/ 1069675 w 1086928"/>
                <a:gd name="connsiteY3" fmla="*/ 215659 h 1013821"/>
                <a:gd name="connsiteX4" fmla="*/ 974785 w 1086928"/>
                <a:gd name="connsiteY4" fmla="*/ 172527 h 1013821"/>
                <a:gd name="connsiteX5" fmla="*/ 491706 w 1086928"/>
                <a:gd name="connsiteY5" fmla="*/ 181154 h 1013821"/>
                <a:gd name="connsiteX6" fmla="*/ 595223 w 1086928"/>
                <a:gd name="connsiteY6" fmla="*/ 0 h 1013821"/>
                <a:gd name="connsiteX7" fmla="*/ 0 w 1086928"/>
                <a:gd name="connsiteY7" fmla="*/ 267418 h 1013821"/>
                <a:gd name="connsiteX8" fmla="*/ 0 w 1086928"/>
                <a:gd name="connsiteY8" fmla="*/ 854014 h 1013821"/>
                <a:gd name="connsiteX9" fmla="*/ 362309 w 1086928"/>
                <a:gd name="connsiteY9" fmla="*/ 966157 h 1013821"/>
                <a:gd name="connsiteX10" fmla="*/ 925407 w 1086928"/>
                <a:gd name="connsiteY10" fmla="*/ 996801 h 1013821"/>
                <a:gd name="connsiteX11" fmla="*/ 977167 w 1086928"/>
                <a:gd name="connsiteY11" fmla="*/ 825484 h 1013821"/>
                <a:gd name="connsiteX0" fmla="*/ 977167 w 1069675"/>
                <a:gd name="connsiteY0" fmla="*/ 825484 h 1013821"/>
                <a:gd name="connsiteX1" fmla="*/ 1027442 w 1069675"/>
                <a:gd name="connsiteY1" fmla="*/ 638668 h 1013821"/>
                <a:gd name="connsiteX2" fmla="*/ 1051209 w 1069675"/>
                <a:gd name="connsiteY2" fmla="*/ 447988 h 1013821"/>
                <a:gd name="connsiteX3" fmla="*/ 1069675 w 1069675"/>
                <a:gd name="connsiteY3" fmla="*/ 215659 h 1013821"/>
                <a:gd name="connsiteX4" fmla="*/ 974785 w 1069675"/>
                <a:gd name="connsiteY4" fmla="*/ 172527 h 1013821"/>
                <a:gd name="connsiteX5" fmla="*/ 491706 w 1069675"/>
                <a:gd name="connsiteY5" fmla="*/ 181154 h 1013821"/>
                <a:gd name="connsiteX6" fmla="*/ 595223 w 1069675"/>
                <a:gd name="connsiteY6" fmla="*/ 0 h 1013821"/>
                <a:gd name="connsiteX7" fmla="*/ 0 w 1069675"/>
                <a:gd name="connsiteY7" fmla="*/ 267418 h 1013821"/>
                <a:gd name="connsiteX8" fmla="*/ 0 w 1069675"/>
                <a:gd name="connsiteY8" fmla="*/ 854014 h 1013821"/>
                <a:gd name="connsiteX9" fmla="*/ 362309 w 1069675"/>
                <a:gd name="connsiteY9" fmla="*/ 966157 h 1013821"/>
                <a:gd name="connsiteX10" fmla="*/ 925407 w 1069675"/>
                <a:gd name="connsiteY10" fmla="*/ 996801 h 1013821"/>
                <a:gd name="connsiteX11" fmla="*/ 977167 w 1069675"/>
                <a:gd name="connsiteY11" fmla="*/ 825484 h 1013821"/>
                <a:gd name="connsiteX0" fmla="*/ 977167 w 1083772"/>
                <a:gd name="connsiteY0" fmla="*/ 825484 h 1013821"/>
                <a:gd name="connsiteX1" fmla="*/ 1027442 w 1083772"/>
                <a:gd name="connsiteY1" fmla="*/ 638668 h 1013821"/>
                <a:gd name="connsiteX2" fmla="*/ 1051209 w 1083772"/>
                <a:gd name="connsiteY2" fmla="*/ 447988 h 1013821"/>
                <a:gd name="connsiteX3" fmla="*/ 1069675 w 1083772"/>
                <a:gd name="connsiteY3" fmla="*/ 215659 h 1013821"/>
                <a:gd name="connsiteX4" fmla="*/ 974785 w 1083772"/>
                <a:gd name="connsiteY4" fmla="*/ 172527 h 1013821"/>
                <a:gd name="connsiteX5" fmla="*/ 491706 w 1083772"/>
                <a:gd name="connsiteY5" fmla="*/ 181154 h 1013821"/>
                <a:gd name="connsiteX6" fmla="*/ 595223 w 1083772"/>
                <a:gd name="connsiteY6" fmla="*/ 0 h 1013821"/>
                <a:gd name="connsiteX7" fmla="*/ 0 w 1083772"/>
                <a:gd name="connsiteY7" fmla="*/ 267418 h 1013821"/>
                <a:gd name="connsiteX8" fmla="*/ 0 w 1083772"/>
                <a:gd name="connsiteY8" fmla="*/ 854014 h 1013821"/>
                <a:gd name="connsiteX9" fmla="*/ 362309 w 1083772"/>
                <a:gd name="connsiteY9" fmla="*/ 966157 h 1013821"/>
                <a:gd name="connsiteX10" fmla="*/ 925407 w 1083772"/>
                <a:gd name="connsiteY10" fmla="*/ 996801 h 1013821"/>
                <a:gd name="connsiteX11" fmla="*/ 977167 w 1083772"/>
                <a:gd name="connsiteY11" fmla="*/ 825484 h 1013821"/>
                <a:gd name="connsiteX0" fmla="*/ 977167 w 1083772"/>
                <a:gd name="connsiteY0" fmla="*/ 825484 h 1013821"/>
                <a:gd name="connsiteX1" fmla="*/ 1027442 w 1083772"/>
                <a:gd name="connsiteY1" fmla="*/ 638668 h 1013821"/>
                <a:gd name="connsiteX2" fmla="*/ 1051209 w 1083772"/>
                <a:gd name="connsiteY2" fmla="*/ 447988 h 1013821"/>
                <a:gd name="connsiteX3" fmla="*/ 1069675 w 1083772"/>
                <a:gd name="connsiteY3" fmla="*/ 215659 h 1013821"/>
                <a:gd name="connsiteX4" fmla="*/ 974785 w 1083772"/>
                <a:gd name="connsiteY4" fmla="*/ 172527 h 1013821"/>
                <a:gd name="connsiteX5" fmla="*/ 491706 w 1083772"/>
                <a:gd name="connsiteY5" fmla="*/ 181154 h 1013821"/>
                <a:gd name="connsiteX6" fmla="*/ 595223 w 1083772"/>
                <a:gd name="connsiteY6" fmla="*/ 0 h 1013821"/>
                <a:gd name="connsiteX7" fmla="*/ 0 w 1083772"/>
                <a:gd name="connsiteY7" fmla="*/ 267418 h 1013821"/>
                <a:gd name="connsiteX8" fmla="*/ 0 w 1083772"/>
                <a:gd name="connsiteY8" fmla="*/ 854014 h 1013821"/>
                <a:gd name="connsiteX9" fmla="*/ 362309 w 1083772"/>
                <a:gd name="connsiteY9" fmla="*/ 966157 h 1013821"/>
                <a:gd name="connsiteX10" fmla="*/ 925407 w 1083772"/>
                <a:gd name="connsiteY10" fmla="*/ 996801 h 1013821"/>
                <a:gd name="connsiteX11" fmla="*/ 977167 w 1083772"/>
                <a:gd name="connsiteY11" fmla="*/ 825484 h 1013821"/>
                <a:gd name="connsiteX0" fmla="*/ 977167 w 1083772"/>
                <a:gd name="connsiteY0" fmla="*/ 825484 h 1013821"/>
                <a:gd name="connsiteX1" fmla="*/ 1027442 w 1083772"/>
                <a:gd name="connsiteY1" fmla="*/ 638668 h 1013821"/>
                <a:gd name="connsiteX2" fmla="*/ 1051209 w 1083772"/>
                <a:gd name="connsiteY2" fmla="*/ 447988 h 1013821"/>
                <a:gd name="connsiteX3" fmla="*/ 1069675 w 1083772"/>
                <a:gd name="connsiteY3" fmla="*/ 215659 h 1013821"/>
                <a:gd name="connsiteX4" fmla="*/ 974785 w 1083772"/>
                <a:gd name="connsiteY4" fmla="*/ 172527 h 1013821"/>
                <a:gd name="connsiteX5" fmla="*/ 491706 w 1083772"/>
                <a:gd name="connsiteY5" fmla="*/ 181154 h 1013821"/>
                <a:gd name="connsiteX6" fmla="*/ 595223 w 1083772"/>
                <a:gd name="connsiteY6" fmla="*/ 0 h 1013821"/>
                <a:gd name="connsiteX7" fmla="*/ 0 w 1083772"/>
                <a:gd name="connsiteY7" fmla="*/ 267418 h 1013821"/>
                <a:gd name="connsiteX8" fmla="*/ 0 w 1083772"/>
                <a:gd name="connsiteY8" fmla="*/ 854014 h 1013821"/>
                <a:gd name="connsiteX9" fmla="*/ 362309 w 1083772"/>
                <a:gd name="connsiteY9" fmla="*/ 966157 h 1013821"/>
                <a:gd name="connsiteX10" fmla="*/ 925407 w 1083772"/>
                <a:gd name="connsiteY10" fmla="*/ 996801 h 1013821"/>
                <a:gd name="connsiteX11" fmla="*/ 977167 w 1083772"/>
                <a:gd name="connsiteY11" fmla="*/ 825484 h 1013821"/>
                <a:gd name="connsiteX0" fmla="*/ 977167 w 1083772"/>
                <a:gd name="connsiteY0" fmla="*/ 825484 h 1013821"/>
                <a:gd name="connsiteX1" fmla="*/ 1027442 w 1083772"/>
                <a:gd name="connsiteY1" fmla="*/ 638668 h 1013821"/>
                <a:gd name="connsiteX2" fmla="*/ 1051209 w 1083772"/>
                <a:gd name="connsiteY2" fmla="*/ 447988 h 1013821"/>
                <a:gd name="connsiteX3" fmla="*/ 1053006 w 1083772"/>
                <a:gd name="connsiteY3" fmla="*/ 182321 h 1013821"/>
                <a:gd name="connsiteX4" fmla="*/ 974785 w 1083772"/>
                <a:gd name="connsiteY4" fmla="*/ 172527 h 1013821"/>
                <a:gd name="connsiteX5" fmla="*/ 491706 w 1083772"/>
                <a:gd name="connsiteY5" fmla="*/ 181154 h 1013821"/>
                <a:gd name="connsiteX6" fmla="*/ 595223 w 1083772"/>
                <a:gd name="connsiteY6" fmla="*/ 0 h 1013821"/>
                <a:gd name="connsiteX7" fmla="*/ 0 w 1083772"/>
                <a:gd name="connsiteY7" fmla="*/ 267418 h 1013821"/>
                <a:gd name="connsiteX8" fmla="*/ 0 w 1083772"/>
                <a:gd name="connsiteY8" fmla="*/ 854014 h 1013821"/>
                <a:gd name="connsiteX9" fmla="*/ 362309 w 1083772"/>
                <a:gd name="connsiteY9" fmla="*/ 966157 h 1013821"/>
                <a:gd name="connsiteX10" fmla="*/ 925407 w 1083772"/>
                <a:gd name="connsiteY10" fmla="*/ 996801 h 1013821"/>
                <a:gd name="connsiteX11" fmla="*/ 977167 w 1083772"/>
                <a:gd name="connsiteY11" fmla="*/ 825484 h 1013821"/>
                <a:gd name="connsiteX0" fmla="*/ 977167 w 1107851"/>
                <a:gd name="connsiteY0" fmla="*/ 825484 h 1013821"/>
                <a:gd name="connsiteX1" fmla="*/ 1027442 w 1107851"/>
                <a:gd name="connsiteY1" fmla="*/ 638668 h 1013821"/>
                <a:gd name="connsiteX2" fmla="*/ 1051209 w 1107851"/>
                <a:gd name="connsiteY2" fmla="*/ 447988 h 1013821"/>
                <a:gd name="connsiteX3" fmla="*/ 1053006 w 1107851"/>
                <a:gd name="connsiteY3" fmla="*/ 182321 h 1013821"/>
                <a:gd name="connsiteX4" fmla="*/ 974785 w 1107851"/>
                <a:gd name="connsiteY4" fmla="*/ 172527 h 1013821"/>
                <a:gd name="connsiteX5" fmla="*/ 491706 w 1107851"/>
                <a:gd name="connsiteY5" fmla="*/ 181154 h 1013821"/>
                <a:gd name="connsiteX6" fmla="*/ 595223 w 1107851"/>
                <a:gd name="connsiteY6" fmla="*/ 0 h 1013821"/>
                <a:gd name="connsiteX7" fmla="*/ 0 w 1107851"/>
                <a:gd name="connsiteY7" fmla="*/ 267418 h 1013821"/>
                <a:gd name="connsiteX8" fmla="*/ 0 w 1107851"/>
                <a:gd name="connsiteY8" fmla="*/ 854014 h 1013821"/>
                <a:gd name="connsiteX9" fmla="*/ 362309 w 1107851"/>
                <a:gd name="connsiteY9" fmla="*/ 966157 h 1013821"/>
                <a:gd name="connsiteX10" fmla="*/ 925407 w 1107851"/>
                <a:gd name="connsiteY10" fmla="*/ 996801 h 1013821"/>
                <a:gd name="connsiteX11" fmla="*/ 977167 w 1107851"/>
                <a:gd name="connsiteY11" fmla="*/ 825484 h 1013821"/>
                <a:gd name="connsiteX0" fmla="*/ 977167 w 1109996"/>
                <a:gd name="connsiteY0" fmla="*/ 825484 h 1013821"/>
                <a:gd name="connsiteX1" fmla="*/ 1027442 w 1109996"/>
                <a:gd name="connsiteY1" fmla="*/ 638668 h 1013821"/>
                <a:gd name="connsiteX2" fmla="*/ 1055972 w 1109996"/>
                <a:gd name="connsiteY2" fmla="*/ 407507 h 1013821"/>
                <a:gd name="connsiteX3" fmla="*/ 1053006 w 1109996"/>
                <a:gd name="connsiteY3" fmla="*/ 182321 h 1013821"/>
                <a:gd name="connsiteX4" fmla="*/ 974785 w 1109996"/>
                <a:gd name="connsiteY4" fmla="*/ 172527 h 1013821"/>
                <a:gd name="connsiteX5" fmla="*/ 491706 w 1109996"/>
                <a:gd name="connsiteY5" fmla="*/ 181154 h 1013821"/>
                <a:gd name="connsiteX6" fmla="*/ 595223 w 1109996"/>
                <a:gd name="connsiteY6" fmla="*/ 0 h 1013821"/>
                <a:gd name="connsiteX7" fmla="*/ 0 w 1109996"/>
                <a:gd name="connsiteY7" fmla="*/ 267418 h 1013821"/>
                <a:gd name="connsiteX8" fmla="*/ 0 w 1109996"/>
                <a:gd name="connsiteY8" fmla="*/ 854014 h 1013821"/>
                <a:gd name="connsiteX9" fmla="*/ 362309 w 1109996"/>
                <a:gd name="connsiteY9" fmla="*/ 966157 h 1013821"/>
                <a:gd name="connsiteX10" fmla="*/ 925407 w 1109996"/>
                <a:gd name="connsiteY10" fmla="*/ 996801 h 1013821"/>
                <a:gd name="connsiteX11" fmla="*/ 977167 w 1109996"/>
                <a:gd name="connsiteY11" fmla="*/ 825484 h 1013821"/>
                <a:gd name="connsiteX0" fmla="*/ 977167 w 1109996"/>
                <a:gd name="connsiteY0" fmla="*/ 825484 h 1013821"/>
                <a:gd name="connsiteX1" fmla="*/ 1027442 w 1109996"/>
                <a:gd name="connsiteY1" fmla="*/ 638668 h 1013821"/>
                <a:gd name="connsiteX2" fmla="*/ 1055972 w 1109996"/>
                <a:gd name="connsiteY2" fmla="*/ 407507 h 1013821"/>
                <a:gd name="connsiteX3" fmla="*/ 1053006 w 1109996"/>
                <a:gd name="connsiteY3" fmla="*/ 182321 h 1013821"/>
                <a:gd name="connsiteX4" fmla="*/ 974785 w 1109996"/>
                <a:gd name="connsiteY4" fmla="*/ 172527 h 1013821"/>
                <a:gd name="connsiteX5" fmla="*/ 491706 w 1109996"/>
                <a:gd name="connsiteY5" fmla="*/ 181154 h 1013821"/>
                <a:gd name="connsiteX6" fmla="*/ 595223 w 1109996"/>
                <a:gd name="connsiteY6" fmla="*/ 0 h 1013821"/>
                <a:gd name="connsiteX7" fmla="*/ 0 w 1109996"/>
                <a:gd name="connsiteY7" fmla="*/ 267418 h 1013821"/>
                <a:gd name="connsiteX8" fmla="*/ 0 w 1109996"/>
                <a:gd name="connsiteY8" fmla="*/ 854014 h 1013821"/>
                <a:gd name="connsiteX9" fmla="*/ 362309 w 1109996"/>
                <a:gd name="connsiteY9" fmla="*/ 966157 h 1013821"/>
                <a:gd name="connsiteX10" fmla="*/ 925407 w 1109996"/>
                <a:gd name="connsiteY10" fmla="*/ 996801 h 1013821"/>
                <a:gd name="connsiteX11" fmla="*/ 977167 w 1109996"/>
                <a:gd name="connsiteY11" fmla="*/ 825484 h 1013821"/>
                <a:gd name="connsiteX0" fmla="*/ 977167 w 1109996"/>
                <a:gd name="connsiteY0" fmla="*/ 825484 h 1013821"/>
                <a:gd name="connsiteX1" fmla="*/ 1027442 w 1109996"/>
                <a:gd name="connsiteY1" fmla="*/ 638668 h 1013821"/>
                <a:gd name="connsiteX2" fmla="*/ 1055972 w 1109996"/>
                <a:gd name="connsiteY2" fmla="*/ 407507 h 1013821"/>
                <a:gd name="connsiteX3" fmla="*/ 1053006 w 1109996"/>
                <a:gd name="connsiteY3" fmla="*/ 182321 h 1013821"/>
                <a:gd name="connsiteX4" fmla="*/ 974785 w 1109996"/>
                <a:gd name="connsiteY4" fmla="*/ 172527 h 1013821"/>
                <a:gd name="connsiteX5" fmla="*/ 491706 w 1109996"/>
                <a:gd name="connsiteY5" fmla="*/ 181154 h 1013821"/>
                <a:gd name="connsiteX6" fmla="*/ 595223 w 1109996"/>
                <a:gd name="connsiteY6" fmla="*/ 0 h 1013821"/>
                <a:gd name="connsiteX7" fmla="*/ 0 w 1109996"/>
                <a:gd name="connsiteY7" fmla="*/ 267418 h 1013821"/>
                <a:gd name="connsiteX8" fmla="*/ 0 w 1109996"/>
                <a:gd name="connsiteY8" fmla="*/ 854014 h 1013821"/>
                <a:gd name="connsiteX9" fmla="*/ 362309 w 1109996"/>
                <a:gd name="connsiteY9" fmla="*/ 966157 h 1013821"/>
                <a:gd name="connsiteX10" fmla="*/ 925407 w 1109996"/>
                <a:gd name="connsiteY10" fmla="*/ 996801 h 1013821"/>
                <a:gd name="connsiteX11" fmla="*/ 977167 w 1109996"/>
                <a:gd name="connsiteY11" fmla="*/ 825484 h 1013821"/>
                <a:gd name="connsiteX0" fmla="*/ 986692 w 1109996"/>
                <a:gd name="connsiteY0" fmla="*/ 825484 h 1013821"/>
                <a:gd name="connsiteX1" fmla="*/ 1027442 w 1109996"/>
                <a:gd name="connsiteY1" fmla="*/ 638668 h 1013821"/>
                <a:gd name="connsiteX2" fmla="*/ 1055972 w 1109996"/>
                <a:gd name="connsiteY2" fmla="*/ 407507 h 1013821"/>
                <a:gd name="connsiteX3" fmla="*/ 1053006 w 1109996"/>
                <a:gd name="connsiteY3" fmla="*/ 182321 h 1013821"/>
                <a:gd name="connsiteX4" fmla="*/ 974785 w 1109996"/>
                <a:gd name="connsiteY4" fmla="*/ 172527 h 1013821"/>
                <a:gd name="connsiteX5" fmla="*/ 491706 w 1109996"/>
                <a:gd name="connsiteY5" fmla="*/ 181154 h 1013821"/>
                <a:gd name="connsiteX6" fmla="*/ 595223 w 1109996"/>
                <a:gd name="connsiteY6" fmla="*/ 0 h 1013821"/>
                <a:gd name="connsiteX7" fmla="*/ 0 w 1109996"/>
                <a:gd name="connsiteY7" fmla="*/ 267418 h 1013821"/>
                <a:gd name="connsiteX8" fmla="*/ 0 w 1109996"/>
                <a:gd name="connsiteY8" fmla="*/ 854014 h 1013821"/>
                <a:gd name="connsiteX9" fmla="*/ 362309 w 1109996"/>
                <a:gd name="connsiteY9" fmla="*/ 966157 h 1013821"/>
                <a:gd name="connsiteX10" fmla="*/ 925407 w 1109996"/>
                <a:gd name="connsiteY10" fmla="*/ 996801 h 1013821"/>
                <a:gd name="connsiteX11" fmla="*/ 986692 w 1109996"/>
                <a:gd name="connsiteY11" fmla="*/ 825484 h 1013821"/>
                <a:gd name="connsiteX0" fmla="*/ 986692 w 1109996"/>
                <a:gd name="connsiteY0" fmla="*/ 825484 h 1013821"/>
                <a:gd name="connsiteX1" fmla="*/ 1027442 w 1109996"/>
                <a:gd name="connsiteY1" fmla="*/ 638668 h 1013821"/>
                <a:gd name="connsiteX2" fmla="*/ 1055972 w 1109996"/>
                <a:gd name="connsiteY2" fmla="*/ 407507 h 1013821"/>
                <a:gd name="connsiteX3" fmla="*/ 1053006 w 1109996"/>
                <a:gd name="connsiteY3" fmla="*/ 182321 h 1013821"/>
                <a:gd name="connsiteX4" fmla="*/ 974785 w 1109996"/>
                <a:gd name="connsiteY4" fmla="*/ 172527 h 1013821"/>
                <a:gd name="connsiteX5" fmla="*/ 491706 w 1109996"/>
                <a:gd name="connsiteY5" fmla="*/ 181154 h 1013821"/>
                <a:gd name="connsiteX6" fmla="*/ 595223 w 1109996"/>
                <a:gd name="connsiteY6" fmla="*/ 0 h 1013821"/>
                <a:gd name="connsiteX7" fmla="*/ 0 w 1109996"/>
                <a:gd name="connsiteY7" fmla="*/ 267418 h 1013821"/>
                <a:gd name="connsiteX8" fmla="*/ 0 w 1109996"/>
                <a:gd name="connsiteY8" fmla="*/ 854014 h 1013821"/>
                <a:gd name="connsiteX9" fmla="*/ 362309 w 1109996"/>
                <a:gd name="connsiteY9" fmla="*/ 966157 h 1013821"/>
                <a:gd name="connsiteX10" fmla="*/ 925407 w 1109996"/>
                <a:gd name="connsiteY10" fmla="*/ 996801 h 1013821"/>
                <a:gd name="connsiteX11" fmla="*/ 986692 w 1109996"/>
                <a:gd name="connsiteY11" fmla="*/ 825484 h 1013821"/>
                <a:gd name="connsiteX0" fmla="*/ 986692 w 1109996"/>
                <a:gd name="connsiteY0" fmla="*/ 825484 h 996152"/>
                <a:gd name="connsiteX1" fmla="*/ 1027442 w 1109996"/>
                <a:gd name="connsiteY1" fmla="*/ 638668 h 996152"/>
                <a:gd name="connsiteX2" fmla="*/ 1055972 w 1109996"/>
                <a:gd name="connsiteY2" fmla="*/ 407507 h 996152"/>
                <a:gd name="connsiteX3" fmla="*/ 1053006 w 1109996"/>
                <a:gd name="connsiteY3" fmla="*/ 182321 h 996152"/>
                <a:gd name="connsiteX4" fmla="*/ 974785 w 1109996"/>
                <a:gd name="connsiteY4" fmla="*/ 172527 h 996152"/>
                <a:gd name="connsiteX5" fmla="*/ 491706 w 1109996"/>
                <a:gd name="connsiteY5" fmla="*/ 181154 h 996152"/>
                <a:gd name="connsiteX6" fmla="*/ 595223 w 1109996"/>
                <a:gd name="connsiteY6" fmla="*/ 0 h 996152"/>
                <a:gd name="connsiteX7" fmla="*/ 0 w 1109996"/>
                <a:gd name="connsiteY7" fmla="*/ 267418 h 996152"/>
                <a:gd name="connsiteX8" fmla="*/ 0 w 1109996"/>
                <a:gd name="connsiteY8" fmla="*/ 854014 h 996152"/>
                <a:gd name="connsiteX9" fmla="*/ 362309 w 1109996"/>
                <a:gd name="connsiteY9" fmla="*/ 966157 h 996152"/>
                <a:gd name="connsiteX10" fmla="*/ 880164 w 1109996"/>
                <a:gd name="connsiteY10" fmla="*/ 972989 h 996152"/>
                <a:gd name="connsiteX11" fmla="*/ 986692 w 1109996"/>
                <a:gd name="connsiteY11" fmla="*/ 825484 h 996152"/>
                <a:gd name="connsiteX0" fmla="*/ 986692 w 1109996"/>
                <a:gd name="connsiteY0" fmla="*/ 825484 h 996152"/>
                <a:gd name="connsiteX1" fmla="*/ 1027442 w 1109996"/>
                <a:gd name="connsiteY1" fmla="*/ 638668 h 996152"/>
                <a:gd name="connsiteX2" fmla="*/ 1055972 w 1109996"/>
                <a:gd name="connsiteY2" fmla="*/ 407507 h 996152"/>
                <a:gd name="connsiteX3" fmla="*/ 1053006 w 1109996"/>
                <a:gd name="connsiteY3" fmla="*/ 182321 h 996152"/>
                <a:gd name="connsiteX4" fmla="*/ 974785 w 1109996"/>
                <a:gd name="connsiteY4" fmla="*/ 172527 h 996152"/>
                <a:gd name="connsiteX5" fmla="*/ 491706 w 1109996"/>
                <a:gd name="connsiteY5" fmla="*/ 181154 h 996152"/>
                <a:gd name="connsiteX6" fmla="*/ 595223 w 1109996"/>
                <a:gd name="connsiteY6" fmla="*/ 0 h 996152"/>
                <a:gd name="connsiteX7" fmla="*/ 0 w 1109996"/>
                <a:gd name="connsiteY7" fmla="*/ 267418 h 996152"/>
                <a:gd name="connsiteX8" fmla="*/ 0 w 1109996"/>
                <a:gd name="connsiteY8" fmla="*/ 854014 h 996152"/>
                <a:gd name="connsiteX9" fmla="*/ 362309 w 1109996"/>
                <a:gd name="connsiteY9" fmla="*/ 966157 h 996152"/>
                <a:gd name="connsiteX10" fmla="*/ 880164 w 1109996"/>
                <a:gd name="connsiteY10" fmla="*/ 972989 h 996152"/>
                <a:gd name="connsiteX11" fmla="*/ 986692 w 1109996"/>
                <a:gd name="connsiteY11" fmla="*/ 825484 h 996152"/>
                <a:gd name="connsiteX0" fmla="*/ 986692 w 1109996"/>
                <a:gd name="connsiteY0" fmla="*/ 825484 h 986974"/>
                <a:gd name="connsiteX1" fmla="*/ 1027442 w 1109996"/>
                <a:gd name="connsiteY1" fmla="*/ 638668 h 986974"/>
                <a:gd name="connsiteX2" fmla="*/ 1055972 w 1109996"/>
                <a:gd name="connsiteY2" fmla="*/ 407507 h 986974"/>
                <a:gd name="connsiteX3" fmla="*/ 1053006 w 1109996"/>
                <a:gd name="connsiteY3" fmla="*/ 182321 h 986974"/>
                <a:gd name="connsiteX4" fmla="*/ 974785 w 1109996"/>
                <a:gd name="connsiteY4" fmla="*/ 172527 h 986974"/>
                <a:gd name="connsiteX5" fmla="*/ 491706 w 1109996"/>
                <a:gd name="connsiteY5" fmla="*/ 181154 h 986974"/>
                <a:gd name="connsiteX6" fmla="*/ 595223 w 1109996"/>
                <a:gd name="connsiteY6" fmla="*/ 0 h 986974"/>
                <a:gd name="connsiteX7" fmla="*/ 0 w 1109996"/>
                <a:gd name="connsiteY7" fmla="*/ 267418 h 986974"/>
                <a:gd name="connsiteX8" fmla="*/ 0 w 1109996"/>
                <a:gd name="connsiteY8" fmla="*/ 854014 h 986974"/>
                <a:gd name="connsiteX9" fmla="*/ 362309 w 1109996"/>
                <a:gd name="connsiteY9" fmla="*/ 966157 h 986974"/>
                <a:gd name="connsiteX10" fmla="*/ 880164 w 1109996"/>
                <a:gd name="connsiteY10" fmla="*/ 972989 h 986974"/>
                <a:gd name="connsiteX11" fmla="*/ 986692 w 1109996"/>
                <a:gd name="connsiteY11" fmla="*/ 825484 h 986974"/>
                <a:gd name="connsiteX0" fmla="*/ 986692 w 1109996"/>
                <a:gd name="connsiteY0" fmla="*/ 825484 h 986974"/>
                <a:gd name="connsiteX1" fmla="*/ 1027442 w 1109996"/>
                <a:gd name="connsiteY1" fmla="*/ 638668 h 986974"/>
                <a:gd name="connsiteX2" fmla="*/ 1055972 w 1109996"/>
                <a:gd name="connsiteY2" fmla="*/ 407507 h 986974"/>
                <a:gd name="connsiteX3" fmla="*/ 1053006 w 1109996"/>
                <a:gd name="connsiteY3" fmla="*/ 182321 h 986974"/>
                <a:gd name="connsiteX4" fmla="*/ 974785 w 1109996"/>
                <a:gd name="connsiteY4" fmla="*/ 172527 h 986974"/>
                <a:gd name="connsiteX5" fmla="*/ 491706 w 1109996"/>
                <a:gd name="connsiteY5" fmla="*/ 181154 h 986974"/>
                <a:gd name="connsiteX6" fmla="*/ 595223 w 1109996"/>
                <a:gd name="connsiteY6" fmla="*/ 0 h 986974"/>
                <a:gd name="connsiteX7" fmla="*/ 0 w 1109996"/>
                <a:gd name="connsiteY7" fmla="*/ 267418 h 986974"/>
                <a:gd name="connsiteX8" fmla="*/ 0 w 1109996"/>
                <a:gd name="connsiteY8" fmla="*/ 854014 h 986974"/>
                <a:gd name="connsiteX9" fmla="*/ 362309 w 1109996"/>
                <a:gd name="connsiteY9" fmla="*/ 966157 h 986974"/>
                <a:gd name="connsiteX10" fmla="*/ 880164 w 1109996"/>
                <a:gd name="connsiteY10" fmla="*/ 972989 h 986974"/>
                <a:gd name="connsiteX11" fmla="*/ 986692 w 1109996"/>
                <a:gd name="connsiteY11" fmla="*/ 825484 h 986974"/>
                <a:gd name="connsiteX0" fmla="*/ 986692 w 1109996"/>
                <a:gd name="connsiteY0" fmla="*/ 825484 h 986974"/>
                <a:gd name="connsiteX1" fmla="*/ 1027442 w 1109996"/>
                <a:gd name="connsiteY1" fmla="*/ 638668 h 986974"/>
                <a:gd name="connsiteX2" fmla="*/ 1055972 w 1109996"/>
                <a:gd name="connsiteY2" fmla="*/ 407507 h 986974"/>
                <a:gd name="connsiteX3" fmla="*/ 1053006 w 1109996"/>
                <a:gd name="connsiteY3" fmla="*/ 182321 h 986974"/>
                <a:gd name="connsiteX4" fmla="*/ 974785 w 1109996"/>
                <a:gd name="connsiteY4" fmla="*/ 172527 h 986974"/>
                <a:gd name="connsiteX5" fmla="*/ 491706 w 1109996"/>
                <a:gd name="connsiteY5" fmla="*/ 181154 h 986974"/>
                <a:gd name="connsiteX6" fmla="*/ 595223 w 1109996"/>
                <a:gd name="connsiteY6" fmla="*/ 0 h 986974"/>
                <a:gd name="connsiteX7" fmla="*/ 0 w 1109996"/>
                <a:gd name="connsiteY7" fmla="*/ 267418 h 986974"/>
                <a:gd name="connsiteX8" fmla="*/ 0 w 1109996"/>
                <a:gd name="connsiteY8" fmla="*/ 854014 h 986974"/>
                <a:gd name="connsiteX9" fmla="*/ 362309 w 1109996"/>
                <a:gd name="connsiteY9" fmla="*/ 966157 h 986974"/>
                <a:gd name="connsiteX10" fmla="*/ 880164 w 1109996"/>
                <a:gd name="connsiteY10" fmla="*/ 972989 h 986974"/>
                <a:gd name="connsiteX11" fmla="*/ 986692 w 1109996"/>
                <a:gd name="connsiteY11" fmla="*/ 825484 h 986974"/>
                <a:gd name="connsiteX0" fmla="*/ 986692 w 1109996"/>
                <a:gd name="connsiteY0" fmla="*/ 825484 h 995044"/>
                <a:gd name="connsiteX1" fmla="*/ 1027442 w 1109996"/>
                <a:gd name="connsiteY1" fmla="*/ 638668 h 995044"/>
                <a:gd name="connsiteX2" fmla="*/ 1055972 w 1109996"/>
                <a:gd name="connsiteY2" fmla="*/ 407507 h 995044"/>
                <a:gd name="connsiteX3" fmla="*/ 1053006 w 1109996"/>
                <a:gd name="connsiteY3" fmla="*/ 182321 h 995044"/>
                <a:gd name="connsiteX4" fmla="*/ 974785 w 1109996"/>
                <a:gd name="connsiteY4" fmla="*/ 172527 h 995044"/>
                <a:gd name="connsiteX5" fmla="*/ 491706 w 1109996"/>
                <a:gd name="connsiteY5" fmla="*/ 181154 h 995044"/>
                <a:gd name="connsiteX6" fmla="*/ 595223 w 1109996"/>
                <a:gd name="connsiteY6" fmla="*/ 0 h 995044"/>
                <a:gd name="connsiteX7" fmla="*/ 0 w 1109996"/>
                <a:gd name="connsiteY7" fmla="*/ 267418 h 995044"/>
                <a:gd name="connsiteX8" fmla="*/ 0 w 1109996"/>
                <a:gd name="connsiteY8" fmla="*/ 854014 h 995044"/>
                <a:gd name="connsiteX9" fmla="*/ 362309 w 1109996"/>
                <a:gd name="connsiteY9" fmla="*/ 966157 h 995044"/>
                <a:gd name="connsiteX10" fmla="*/ 884927 w 1109996"/>
                <a:gd name="connsiteY10" fmla="*/ 984895 h 995044"/>
                <a:gd name="connsiteX11" fmla="*/ 986692 w 1109996"/>
                <a:gd name="connsiteY11" fmla="*/ 825484 h 995044"/>
                <a:gd name="connsiteX0" fmla="*/ 986692 w 1109996"/>
                <a:gd name="connsiteY0" fmla="*/ 825484 h 995044"/>
                <a:gd name="connsiteX1" fmla="*/ 1027442 w 1109996"/>
                <a:gd name="connsiteY1" fmla="*/ 638668 h 995044"/>
                <a:gd name="connsiteX2" fmla="*/ 1055972 w 1109996"/>
                <a:gd name="connsiteY2" fmla="*/ 407507 h 995044"/>
                <a:gd name="connsiteX3" fmla="*/ 1053006 w 1109996"/>
                <a:gd name="connsiteY3" fmla="*/ 182321 h 995044"/>
                <a:gd name="connsiteX4" fmla="*/ 974785 w 1109996"/>
                <a:gd name="connsiteY4" fmla="*/ 172527 h 995044"/>
                <a:gd name="connsiteX5" fmla="*/ 491706 w 1109996"/>
                <a:gd name="connsiteY5" fmla="*/ 181154 h 995044"/>
                <a:gd name="connsiteX6" fmla="*/ 595223 w 1109996"/>
                <a:gd name="connsiteY6" fmla="*/ 0 h 995044"/>
                <a:gd name="connsiteX7" fmla="*/ 0 w 1109996"/>
                <a:gd name="connsiteY7" fmla="*/ 267418 h 995044"/>
                <a:gd name="connsiteX8" fmla="*/ 0 w 1109996"/>
                <a:gd name="connsiteY8" fmla="*/ 854014 h 995044"/>
                <a:gd name="connsiteX9" fmla="*/ 362309 w 1109996"/>
                <a:gd name="connsiteY9" fmla="*/ 966157 h 995044"/>
                <a:gd name="connsiteX10" fmla="*/ 884927 w 1109996"/>
                <a:gd name="connsiteY10" fmla="*/ 984895 h 995044"/>
                <a:gd name="connsiteX11" fmla="*/ 986692 w 1109996"/>
                <a:gd name="connsiteY11" fmla="*/ 825484 h 995044"/>
                <a:gd name="connsiteX0" fmla="*/ 986692 w 1109996"/>
                <a:gd name="connsiteY0" fmla="*/ 825484 h 988698"/>
                <a:gd name="connsiteX1" fmla="*/ 1027442 w 1109996"/>
                <a:gd name="connsiteY1" fmla="*/ 638668 h 988698"/>
                <a:gd name="connsiteX2" fmla="*/ 1055972 w 1109996"/>
                <a:gd name="connsiteY2" fmla="*/ 407507 h 988698"/>
                <a:gd name="connsiteX3" fmla="*/ 1053006 w 1109996"/>
                <a:gd name="connsiteY3" fmla="*/ 182321 h 988698"/>
                <a:gd name="connsiteX4" fmla="*/ 974785 w 1109996"/>
                <a:gd name="connsiteY4" fmla="*/ 172527 h 988698"/>
                <a:gd name="connsiteX5" fmla="*/ 491706 w 1109996"/>
                <a:gd name="connsiteY5" fmla="*/ 181154 h 988698"/>
                <a:gd name="connsiteX6" fmla="*/ 595223 w 1109996"/>
                <a:gd name="connsiteY6" fmla="*/ 0 h 988698"/>
                <a:gd name="connsiteX7" fmla="*/ 0 w 1109996"/>
                <a:gd name="connsiteY7" fmla="*/ 267418 h 988698"/>
                <a:gd name="connsiteX8" fmla="*/ 0 w 1109996"/>
                <a:gd name="connsiteY8" fmla="*/ 854014 h 988698"/>
                <a:gd name="connsiteX9" fmla="*/ 362309 w 1109996"/>
                <a:gd name="connsiteY9" fmla="*/ 966157 h 988698"/>
                <a:gd name="connsiteX10" fmla="*/ 884927 w 1109996"/>
                <a:gd name="connsiteY10" fmla="*/ 984895 h 988698"/>
                <a:gd name="connsiteX11" fmla="*/ 986692 w 1109996"/>
                <a:gd name="connsiteY11" fmla="*/ 825484 h 988698"/>
                <a:gd name="connsiteX0" fmla="*/ 986692 w 1109996"/>
                <a:gd name="connsiteY0" fmla="*/ 825484 h 988698"/>
                <a:gd name="connsiteX1" fmla="*/ 1027442 w 1109996"/>
                <a:gd name="connsiteY1" fmla="*/ 638668 h 988698"/>
                <a:gd name="connsiteX2" fmla="*/ 1055972 w 1109996"/>
                <a:gd name="connsiteY2" fmla="*/ 407507 h 988698"/>
                <a:gd name="connsiteX3" fmla="*/ 1053006 w 1109996"/>
                <a:gd name="connsiteY3" fmla="*/ 182321 h 988698"/>
                <a:gd name="connsiteX4" fmla="*/ 974785 w 1109996"/>
                <a:gd name="connsiteY4" fmla="*/ 172527 h 988698"/>
                <a:gd name="connsiteX5" fmla="*/ 491706 w 1109996"/>
                <a:gd name="connsiteY5" fmla="*/ 181154 h 988698"/>
                <a:gd name="connsiteX6" fmla="*/ 595223 w 1109996"/>
                <a:gd name="connsiteY6" fmla="*/ 0 h 988698"/>
                <a:gd name="connsiteX7" fmla="*/ 0 w 1109996"/>
                <a:gd name="connsiteY7" fmla="*/ 267418 h 988698"/>
                <a:gd name="connsiteX8" fmla="*/ 0 w 1109996"/>
                <a:gd name="connsiteY8" fmla="*/ 854014 h 988698"/>
                <a:gd name="connsiteX9" fmla="*/ 362309 w 1109996"/>
                <a:gd name="connsiteY9" fmla="*/ 966157 h 988698"/>
                <a:gd name="connsiteX10" fmla="*/ 884927 w 1109996"/>
                <a:gd name="connsiteY10" fmla="*/ 984895 h 988698"/>
                <a:gd name="connsiteX11" fmla="*/ 986692 w 1109996"/>
                <a:gd name="connsiteY11" fmla="*/ 825484 h 988698"/>
                <a:gd name="connsiteX0" fmla="*/ 986692 w 1109996"/>
                <a:gd name="connsiteY0" fmla="*/ 782271 h 945485"/>
                <a:gd name="connsiteX1" fmla="*/ 1027442 w 1109996"/>
                <a:gd name="connsiteY1" fmla="*/ 595455 h 945485"/>
                <a:gd name="connsiteX2" fmla="*/ 1055972 w 1109996"/>
                <a:gd name="connsiteY2" fmla="*/ 364294 h 945485"/>
                <a:gd name="connsiteX3" fmla="*/ 1053006 w 1109996"/>
                <a:gd name="connsiteY3" fmla="*/ 139108 h 945485"/>
                <a:gd name="connsiteX4" fmla="*/ 974785 w 1109996"/>
                <a:gd name="connsiteY4" fmla="*/ 129314 h 945485"/>
                <a:gd name="connsiteX5" fmla="*/ 491706 w 1109996"/>
                <a:gd name="connsiteY5" fmla="*/ 137941 h 945485"/>
                <a:gd name="connsiteX6" fmla="*/ 559527 w 1109996"/>
                <a:gd name="connsiteY6" fmla="*/ 0 h 945485"/>
                <a:gd name="connsiteX7" fmla="*/ 0 w 1109996"/>
                <a:gd name="connsiteY7" fmla="*/ 224205 h 945485"/>
                <a:gd name="connsiteX8" fmla="*/ 0 w 1109996"/>
                <a:gd name="connsiteY8" fmla="*/ 810801 h 945485"/>
                <a:gd name="connsiteX9" fmla="*/ 362309 w 1109996"/>
                <a:gd name="connsiteY9" fmla="*/ 922944 h 945485"/>
                <a:gd name="connsiteX10" fmla="*/ 884927 w 1109996"/>
                <a:gd name="connsiteY10" fmla="*/ 941682 h 945485"/>
                <a:gd name="connsiteX11" fmla="*/ 986692 w 1109996"/>
                <a:gd name="connsiteY11" fmla="*/ 782271 h 945485"/>
                <a:gd name="connsiteX0" fmla="*/ 986692 w 1109996"/>
                <a:gd name="connsiteY0" fmla="*/ 782271 h 945485"/>
                <a:gd name="connsiteX1" fmla="*/ 1027442 w 1109996"/>
                <a:gd name="connsiteY1" fmla="*/ 595455 h 945485"/>
                <a:gd name="connsiteX2" fmla="*/ 1055972 w 1109996"/>
                <a:gd name="connsiteY2" fmla="*/ 364294 h 945485"/>
                <a:gd name="connsiteX3" fmla="*/ 1053006 w 1109996"/>
                <a:gd name="connsiteY3" fmla="*/ 139108 h 945485"/>
                <a:gd name="connsiteX4" fmla="*/ 974785 w 1109996"/>
                <a:gd name="connsiteY4" fmla="*/ 129314 h 945485"/>
                <a:gd name="connsiteX5" fmla="*/ 570238 w 1109996"/>
                <a:gd name="connsiteY5" fmla="*/ 125595 h 945485"/>
                <a:gd name="connsiteX6" fmla="*/ 559527 w 1109996"/>
                <a:gd name="connsiteY6" fmla="*/ 0 h 945485"/>
                <a:gd name="connsiteX7" fmla="*/ 0 w 1109996"/>
                <a:gd name="connsiteY7" fmla="*/ 224205 h 945485"/>
                <a:gd name="connsiteX8" fmla="*/ 0 w 1109996"/>
                <a:gd name="connsiteY8" fmla="*/ 810801 h 945485"/>
                <a:gd name="connsiteX9" fmla="*/ 362309 w 1109996"/>
                <a:gd name="connsiteY9" fmla="*/ 922944 h 945485"/>
                <a:gd name="connsiteX10" fmla="*/ 884927 w 1109996"/>
                <a:gd name="connsiteY10" fmla="*/ 941682 h 945485"/>
                <a:gd name="connsiteX11" fmla="*/ 986692 w 1109996"/>
                <a:gd name="connsiteY11" fmla="*/ 782271 h 945485"/>
                <a:gd name="connsiteX0" fmla="*/ 986692 w 1109996"/>
                <a:gd name="connsiteY0" fmla="*/ 782271 h 945485"/>
                <a:gd name="connsiteX1" fmla="*/ 1027442 w 1109996"/>
                <a:gd name="connsiteY1" fmla="*/ 595455 h 945485"/>
                <a:gd name="connsiteX2" fmla="*/ 1055972 w 1109996"/>
                <a:gd name="connsiteY2" fmla="*/ 364294 h 945485"/>
                <a:gd name="connsiteX3" fmla="*/ 1053006 w 1109996"/>
                <a:gd name="connsiteY3" fmla="*/ 139108 h 945485"/>
                <a:gd name="connsiteX4" fmla="*/ 974785 w 1109996"/>
                <a:gd name="connsiteY4" fmla="*/ 129314 h 945485"/>
                <a:gd name="connsiteX5" fmla="*/ 570238 w 1109996"/>
                <a:gd name="connsiteY5" fmla="*/ 125595 h 945485"/>
                <a:gd name="connsiteX6" fmla="*/ 559527 w 1109996"/>
                <a:gd name="connsiteY6" fmla="*/ 0 h 945485"/>
                <a:gd name="connsiteX7" fmla="*/ 0 w 1109996"/>
                <a:gd name="connsiteY7" fmla="*/ 224205 h 945485"/>
                <a:gd name="connsiteX8" fmla="*/ 0 w 1109996"/>
                <a:gd name="connsiteY8" fmla="*/ 810801 h 945485"/>
                <a:gd name="connsiteX9" fmla="*/ 362309 w 1109996"/>
                <a:gd name="connsiteY9" fmla="*/ 922944 h 945485"/>
                <a:gd name="connsiteX10" fmla="*/ 884927 w 1109996"/>
                <a:gd name="connsiteY10" fmla="*/ 941682 h 945485"/>
                <a:gd name="connsiteX11" fmla="*/ 986692 w 1109996"/>
                <a:gd name="connsiteY11" fmla="*/ 782271 h 945485"/>
                <a:gd name="connsiteX0" fmla="*/ 986692 w 1109996"/>
                <a:gd name="connsiteY0" fmla="*/ 782271 h 945485"/>
                <a:gd name="connsiteX1" fmla="*/ 1027442 w 1109996"/>
                <a:gd name="connsiteY1" fmla="*/ 595455 h 945485"/>
                <a:gd name="connsiteX2" fmla="*/ 1055972 w 1109996"/>
                <a:gd name="connsiteY2" fmla="*/ 364294 h 945485"/>
                <a:gd name="connsiteX3" fmla="*/ 1053006 w 1109996"/>
                <a:gd name="connsiteY3" fmla="*/ 139108 h 945485"/>
                <a:gd name="connsiteX4" fmla="*/ 974785 w 1109996"/>
                <a:gd name="connsiteY4" fmla="*/ 129314 h 945485"/>
                <a:gd name="connsiteX5" fmla="*/ 570238 w 1109996"/>
                <a:gd name="connsiteY5" fmla="*/ 125595 h 945485"/>
                <a:gd name="connsiteX6" fmla="*/ 559527 w 1109996"/>
                <a:gd name="connsiteY6" fmla="*/ 0 h 945485"/>
                <a:gd name="connsiteX7" fmla="*/ 0 w 1109996"/>
                <a:gd name="connsiteY7" fmla="*/ 224205 h 945485"/>
                <a:gd name="connsiteX8" fmla="*/ 0 w 1109996"/>
                <a:gd name="connsiteY8" fmla="*/ 810801 h 945485"/>
                <a:gd name="connsiteX9" fmla="*/ 362309 w 1109996"/>
                <a:gd name="connsiteY9" fmla="*/ 922944 h 945485"/>
                <a:gd name="connsiteX10" fmla="*/ 884927 w 1109996"/>
                <a:gd name="connsiteY10" fmla="*/ 941682 h 945485"/>
                <a:gd name="connsiteX11" fmla="*/ 986692 w 1109996"/>
                <a:gd name="connsiteY11" fmla="*/ 782271 h 945485"/>
                <a:gd name="connsiteX0" fmla="*/ 986692 w 1109996"/>
                <a:gd name="connsiteY0" fmla="*/ 782271 h 945485"/>
                <a:gd name="connsiteX1" fmla="*/ 1027442 w 1109996"/>
                <a:gd name="connsiteY1" fmla="*/ 595455 h 945485"/>
                <a:gd name="connsiteX2" fmla="*/ 1055972 w 1109996"/>
                <a:gd name="connsiteY2" fmla="*/ 364294 h 945485"/>
                <a:gd name="connsiteX3" fmla="*/ 1053006 w 1109996"/>
                <a:gd name="connsiteY3" fmla="*/ 139108 h 945485"/>
                <a:gd name="connsiteX4" fmla="*/ 974785 w 1109996"/>
                <a:gd name="connsiteY4" fmla="*/ 129314 h 945485"/>
                <a:gd name="connsiteX5" fmla="*/ 570238 w 1109996"/>
                <a:gd name="connsiteY5" fmla="*/ 125595 h 945485"/>
                <a:gd name="connsiteX6" fmla="*/ 559527 w 1109996"/>
                <a:gd name="connsiteY6" fmla="*/ 0 h 945485"/>
                <a:gd name="connsiteX7" fmla="*/ 0 w 1109996"/>
                <a:gd name="connsiteY7" fmla="*/ 224205 h 945485"/>
                <a:gd name="connsiteX8" fmla="*/ 0 w 1109996"/>
                <a:gd name="connsiteY8" fmla="*/ 810801 h 945485"/>
                <a:gd name="connsiteX9" fmla="*/ 362309 w 1109996"/>
                <a:gd name="connsiteY9" fmla="*/ 922944 h 945485"/>
                <a:gd name="connsiteX10" fmla="*/ 884927 w 1109996"/>
                <a:gd name="connsiteY10" fmla="*/ 941682 h 945485"/>
                <a:gd name="connsiteX11" fmla="*/ 986692 w 1109996"/>
                <a:gd name="connsiteY11" fmla="*/ 782271 h 945485"/>
                <a:gd name="connsiteX0" fmla="*/ 986692 w 1109996"/>
                <a:gd name="connsiteY0" fmla="*/ 782271 h 945485"/>
                <a:gd name="connsiteX1" fmla="*/ 1027442 w 1109996"/>
                <a:gd name="connsiteY1" fmla="*/ 595455 h 945485"/>
                <a:gd name="connsiteX2" fmla="*/ 1055972 w 1109996"/>
                <a:gd name="connsiteY2" fmla="*/ 364294 h 945485"/>
                <a:gd name="connsiteX3" fmla="*/ 1053006 w 1109996"/>
                <a:gd name="connsiteY3" fmla="*/ 139108 h 945485"/>
                <a:gd name="connsiteX4" fmla="*/ 974785 w 1109996"/>
                <a:gd name="connsiteY4" fmla="*/ 129314 h 945485"/>
                <a:gd name="connsiteX5" fmla="*/ 570238 w 1109996"/>
                <a:gd name="connsiteY5" fmla="*/ 125595 h 945485"/>
                <a:gd name="connsiteX6" fmla="*/ 559527 w 1109996"/>
                <a:gd name="connsiteY6" fmla="*/ 0 h 945485"/>
                <a:gd name="connsiteX7" fmla="*/ 0 w 1109996"/>
                <a:gd name="connsiteY7" fmla="*/ 224205 h 945485"/>
                <a:gd name="connsiteX8" fmla="*/ 0 w 1109996"/>
                <a:gd name="connsiteY8" fmla="*/ 810801 h 945485"/>
                <a:gd name="connsiteX9" fmla="*/ 362309 w 1109996"/>
                <a:gd name="connsiteY9" fmla="*/ 922944 h 945485"/>
                <a:gd name="connsiteX10" fmla="*/ 884927 w 1109996"/>
                <a:gd name="connsiteY10" fmla="*/ 941682 h 945485"/>
                <a:gd name="connsiteX11" fmla="*/ 986692 w 1109996"/>
                <a:gd name="connsiteY11" fmla="*/ 782271 h 945485"/>
                <a:gd name="connsiteX0" fmla="*/ 986692 w 1109996"/>
                <a:gd name="connsiteY0" fmla="*/ 782271 h 945485"/>
                <a:gd name="connsiteX1" fmla="*/ 1027442 w 1109996"/>
                <a:gd name="connsiteY1" fmla="*/ 595455 h 945485"/>
                <a:gd name="connsiteX2" fmla="*/ 1055972 w 1109996"/>
                <a:gd name="connsiteY2" fmla="*/ 364294 h 945485"/>
                <a:gd name="connsiteX3" fmla="*/ 1053006 w 1109996"/>
                <a:gd name="connsiteY3" fmla="*/ 139108 h 945485"/>
                <a:gd name="connsiteX4" fmla="*/ 974785 w 1109996"/>
                <a:gd name="connsiteY4" fmla="*/ 129314 h 945485"/>
                <a:gd name="connsiteX5" fmla="*/ 570238 w 1109996"/>
                <a:gd name="connsiteY5" fmla="*/ 125595 h 945485"/>
                <a:gd name="connsiteX6" fmla="*/ 559527 w 1109996"/>
                <a:gd name="connsiteY6" fmla="*/ 0 h 945485"/>
                <a:gd name="connsiteX7" fmla="*/ 0 w 1109996"/>
                <a:gd name="connsiteY7" fmla="*/ 224205 h 945485"/>
                <a:gd name="connsiteX8" fmla="*/ 0 w 1109996"/>
                <a:gd name="connsiteY8" fmla="*/ 810801 h 945485"/>
                <a:gd name="connsiteX9" fmla="*/ 362309 w 1109996"/>
                <a:gd name="connsiteY9" fmla="*/ 922944 h 945485"/>
                <a:gd name="connsiteX10" fmla="*/ 884927 w 1109996"/>
                <a:gd name="connsiteY10" fmla="*/ 941682 h 945485"/>
                <a:gd name="connsiteX11" fmla="*/ 986692 w 1109996"/>
                <a:gd name="connsiteY11" fmla="*/ 782271 h 945485"/>
                <a:gd name="connsiteX0" fmla="*/ 986692 w 1109996"/>
                <a:gd name="connsiteY0" fmla="*/ 779541 h 942755"/>
                <a:gd name="connsiteX1" fmla="*/ 1027442 w 1109996"/>
                <a:gd name="connsiteY1" fmla="*/ 592725 h 942755"/>
                <a:gd name="connsiteX2" fmla="*/ 1055972 w 1109996"/>
                <a:gd name="connsiteY2" fmla="*/ 361564 h 942755"/>
                <a:gd name="connsiteX3" fmla="*/ 1053006 w 1109996"/>
                <a:gd name="connsiteY3" fmla="*/ 136378 h 942755"/>
                <a:gd name="connsiteX4" fmla="*/ 974785 w 1109996"/>
                <a:gd name="connsiteY4" fmla="*/ 126584 h 942755"/>
                <a:gd name="connsiteX5" fmla="*/ 570238 w 1109996"/>
                <a:gd name="connsiteY5" fmla="*/ 122865 h 942755"/>
                <a:gd name="connsiteX6" fmla="*/ 543741 w 1109996"/>
                <a:gd name="connsiteY6" fmla="*/ 0 h 942755"/>
                <a:gd name="connsiteX7" fmla="*/ 0 w 1109996"/>
                <a:gd name="connsiteY7" fmla="*/ 221475 h 942755"/>
                <a:gd name="connsiteX8" fmla="*/ 0 w 1109996"/>
                <a:gd name="connsiteY8" fmla="*/ 808071 h 942755"/>
                <a:gd name="connsiteX9" fmla="*/ 362309 w 1109996"/>
                <a:gd name="connsiteY9" fmla="*/ 920214 h 942755"/>
                <a:gd name="connsiteX10" fmla="*/ 884927 w 1109996"/>
                <a:gd name="connsiteY10" fmla="*/ 938952 h 942755"/>
                <a:gd name="connsiteX11" fmla="*/ 986692 w 1109996"/>
                <a:gd name="connsiteY11" fmla="*/ 779541 h 942755"/>
                <a:gd name="connsiteX0" fmla="*/ 986692 w 1109996"/>
                <a:gd name="connsiteY0" fmla="*/ 779541 h 942755"/>
                <a:gd name="connsiteX1" fmla="*/ 1027442 w 1109996"/>
                <a:gd name="connsiteY1" fmla="*/ 592725 h 942755"/>
                <a:gd name="connsiteX2" fmla="*/ 1055972 w 1109996"/>
                <a:gd name="connsiteY2" fmla="*/ 361564 h 942755"/>
                <a:gd name="connsiteX3" fmla="*/ 1053006 w 1109996"/>
                <a:gd name="connsiteY3" fmla="*/ 136378 h 942755"/>
                <a:gd name="connsiteX4" fmla="*/ 974785 w 1109996"/>
                <a:gd name="connsiteY4" fmla="*/ 126584 h 942755"/>
                <a:gd name="connsiteX5" fmla="*/ 570238 w 1109996"/>
                <a:gd name="connsiteY5" fmla="*/ 122865 h 942755"/>
                <a:gd name="connsiteX6" fmla="*/ 543741 w 1109996"/>
                <a:gd name="connsiteY6" fmla="*/ 0 h 942755"/>
                <a:gd name="connsiteX7" fmla="*/ 0 w 1109996"/>
                <a:gd name="connsiteY7" fmla="*/ 221475 h 942755"/>
                <a:gd name="connsiteX8" fmla="*/ 0 w 1109996"/>
                <a:gd name="connsiteY8" fmla="*/ 808071 h 942755"/>
                <a:gd name="connsiteX9" fmla="*/ 362309 w 1109996"/>
                <a:gd name="connsiteY9" fmla="*/ 920214 h 942755"/>
                <a:gd name="connsiteX10" fmla="*/ 884927 w 1109996"/>
                <a:gd name="connsiteY10" fmla="*/ 938952 h 942755"/>
                <a:gd name="connsiteX11" fmla="*/ 986692 w 1109996"/>
                <a:gd name="connsiteY11" fmla="*/ 779541 h 942755"/>
                <a:gd name="connsiteX0" fmla="*/ 986692 w 1109996"/>
                <a:gd name="connsiteY0" fmla="*/ 779541 h 942755"/>
                <a:gd name="connsiteX1" fmla="*/ 1027442 w 1109996"/>
                <a:gd name="connsiteY1" fmla="*/ 592725 h 942755"/>
                <a:gd name="connsiteX2" fmla="*/ 1055972 w 1109996"/>
                <a:gd name="connsiteY2" fmla="*/ 361564 h 942755"/>
                <a:gd name="connsiteX3" fmla="*/ 1053006 w 1109996"/>
                <a:gd name="connsiteY3" fmla="*/ 136378 h 942755"/>
                <a:gd name="connsiteX4" fmla="*/ 974785 w 1109996"/>
                <a:gd name="connsiteY4" fmla="*/ 126584 h 942755"/>
                <a:gd name="connsiteX5" fmla="*/ 570238 w 1109996"/>
                <a:gd name="connsiteY5" fmla="*/ 122865 h 942755"/>
                <a:gd name="connsiteX6" fmla="*/ 543741 w 1109996"/>
                <a:gd name="connsiteY6" fmla="*/ 0 h 942755"/>
                <a:gd name="connsiteX7" fmla="*/ 0 w 1109996"/>
                <a:gd name="connsiteY7" fmla="*/ 221475 h 942755"/>
                <a:gd name="connsiteX8" fmla="*/ 0 w 1109996"/>
                <a:gd name="connsiteY8" fmla="*/ 808071 h 942755"/>
                <a:gd name="connsiteX9" fmla="*/ 362309 w 1109996"/>
                <a:gd name="connsiteY9" fmla="*/ 920214 h 942755"/>
                <a:gd name="connsiteX10" fmla="*/ 884927 w 1109996"/>
                <a:gd name="connsiteY10" fmla="*/ 938952 h 942755"/>
                <a:gd name="connsiteX11" fmla="*/ 986692 w 1109996"/>
                <a:gd name="connsiteY11" fmla="*/ 779541 h 942755"/>
                <a:gd name="connsiteX0" fmla="*/ 986692 w 1109996"/>
                <a:gd name="connsiteY0" fmla="*/ 779541 h 942755"/>
                <a:gd name="connsiteX1" fmla="*/ 1027442 w 1109996"/>
                <a:gd name="connsiteY1" fmla="*/ 592725 h 942755"/>
                <a:gd name="connsiteX2" fmla="*/ 1055972 w 1109996"/>
                <a:gd name="connsiteY2" fmla="*/ 361564 h 942755"/>
                <a:gd name="connsiteX3" fmla="*/ 1053006 w 1109996"/>
                <a:gd name="connsiteY3" fmla="*/ 136378 h 942755"/>
                <a:gd name="connsiteX4" fmla="*/ 974785 w 1109996"/>
                <a:gd name="connsiteY4" fmla="*/ 126584 h 942755"/>
                <a:gd name="connsiteX5" fmla="*/ 570238 w 1109996"/>
                <a:gd name="connsiteY5" fmla="*/ 122865 h 942755"/>
                <a:gd name="connsiteX6" fmla="*/ 540584 w 1109996"/>
                <a:gd name="connsiteY6" fmla="*/ 0 h 942755"/>
                <a:gd name="connsiteX7" fmla="*/ 0 w 1109996"/>
                <a:gd name="connsiteY7" fmla="*/ 221475 h 942755"/>
                <a:gd name="connsiteX8" fmla="*/ 0 w 1109996"/>
                <a:gd name="connsiteY8" fmla="*/ 808071 h 942755"/>
                <a:gd name="connsiteX9" fmla="*/ 362309 w 1109996"/>
                <a:gd name="connsiteY9" fmla="*/ 920214 h 942755"/>
                <a:gd name="connsiteX10" fmla="*/ 884927 w 1109996"/>
                <a:gd name="connsiteY10" fmla="*/ 938952 h 942755"/>
                <a:gd name="connsiteX11" fmla="*/ 986692 w 1109996"/>
                <a:gd name="connsiteY11" fmla="*/ 779541 h 942755"/>
                <a:gd name="connsiteX0" fmla="*/ 986692 w 1109996"/>
                <a:gd name="connsiteY0" fmla="*/ 779541 h 942755"/>
                <a:gd name="connsiteX1" fmla="*/ 1027442 w 1109996"/>
                <a:gd name="connsiteY1" fmla="*/ 592725 h 942755"/>
                <a:gd name="connsiteX2" fmla="*/ 1055972 w 1109996"/>
                <a:gd name="connsiteY2" fmla="*/ 361564 h 942755"/>
                <a:gd name="connsiteX3" fmla="*/ 1053006 w 1109996"/>
                <a:gd name="connsiteY3" fmla="*/ 136378 h 942755"/>
                <a:gd name="connsiteX4" fmla="*/ 974785 w 1109996"/>
                <a:gd name="connsiteY4" fmla="*/ 126584 h 942755"/>
                <a:gd name="connsiteX5" fmla="*/ 570238 w 1109996"/>
                <a:gd name="connsiteY5" fmla="*/ 122865 h 942755"/>
                <a:gd name="connsiteX6" fmla="*/ 540584 w 1109996"/>
                <a:gd name="connsiteY6" fmla="*/ 0 h 942755"/>
                <a:gd name="connsiteX7" fmla="*/ 0 w 1109996"/>
                <a:gd name="connsiteY7" fmla="*/ 221475 h 942755"/>
                <a:gd name="connsiteX8" fmla="*/ 0 w 1109996"/>
                <a:gd name="connsiteY8" fmla="*/ 808071 h 942755"/>
                <a:gd name="connsiteX9" fmla="*/ 362309 w 1109996"/>
                <a:gd name="connsiteY9" fmla="*/ 920214 h 942755"/>
                <a:gd name="connsiteX10" fmla="*/ 884927 w 1109996"/>
                <a:gd name="connsiteY10" fmla="*/ 938952 h 942755"/>
                <a:gd name="connsiteX11" fmla="*/ 986692 w 1109996"/>
                <a:gd name="connsiteY11" fmla="*/ 779541 h 94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996" h="942755">
                  <a:moveTo>
                    <a:pt x="986692" y="779541"/>
                  </a:moveTo>
                  <a:cubicBezTo>
                    <a:pt x="1020437" y="749688"/>
                    <a:pt x="1117840" y="705004"/>
                    <a:pt x="1027442" y="592725"/>
                  </a:cubicBezTo>
                  <a:cubicBezTo>
                    <a:pt x="1094896" y="559327"/>
                    <a:pt x="1129012" y="425918"/>
                    <a:pt x="1055972" y="361564"/>
                  </a:cubicBezTo>
                  <a:cubicBezTo>
                    <a:pt x="1119277" y="300790"/>
                    <a:pt x="1137338" y="211439"/>
                    <a:pt x="1053006" y="136378"/>
                  </a:cubicBezTo>
                  <a:cubicBezTo>
                    <a:pt x="1003120" y="125969"/>
                    <a:pt x="1000859" y="129849"/>
                    <a:pt x="974785" y="126584"/>
                  </a:cubicBezTo>
                  <a:cubicBezTo>
                    <a:pt x="855720" y="122614"/>
                    <a:pt x="705087" y="124105"/>
                    <a:pt x="570238" y="122865"/>
                  </a:cubicBezTo>
                  <a:cubicBezTo>
                    <a:pt x="566862" y="73399"/>
                    <a:pt x="578688" y="74034"/>
                    <a:pt x="540584" y="0"/>
                  </a:cubicBezTo>
                  <a:cubicBezTo>
                    <a:pt x="221406" y="48883"/>
                    <a:pt x="181155" y="129460"/>
                    <a:pt x="0" y="221475"/>
                  </a:cubicBezTo>
                  <a:lnTo>
                    <a:pt x="0" y="808071"/>
                  </a:lnTo>
                  <a:cubicBezTo>
                    <a:pt x="69011" y="810946"/>
                    <a:pt x="189780" y="900086"/>
                    <a:pt x="362309" y="920214"/>
                  </a:cubicBezTo>
                  <a:cubicBezTo>
                    <a:pt x="516544" y="944012"/>
                    <a:pt x="753082" y="946522"/>
                    <a:pt x="884927" y="938952"/>
                  </a:cubicBezTo>
                  <a:cubicBezTo>
                    <a:pt x="1065985" y="934556"/>
                    <a:pt x="1049459" y="820975"/>
                    <a:pt x="986692" y="77954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0D3EB5-6D19-4AA7-97B2-CE2D0301C757}"/>
                </a:ext>
              </a:extLst>
            </p:cNvPr>
            <p:cNvSpPr/>
            <p:nvPr/>
          </p:nvSpPr>
          <p:spPr>
            <a:xfrm>
              <a:off x="2181528" y="3533421"/>
              <a:ext cx="1072717" cy="631267"/>
            </a:xfrm>
            <a:prstGeom prst="rect">
              <a:avLst/>
            </a:prstGeom>
            <a:solidFill>
              <a:srgbClr val="1277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92E80B-8CB0-4CD9-9CC3-EBCCCCD5C82D}"/>
                </a:ext>
              </a:extLst>
            </p:cNvPr>
            <p:cNvSpPr/>
            <p:nvPr/>
          </p:nvSpPr>
          <p:spPr>
            <a:xfrm>
              <a:off x="3254243" y="3562478"/>
              <a:ext cx="246361" cy="504000"/>
            </a:xfrm>
            <a:prstGeom prst="rect">
              <a:avLst/>
            </a:prstGeom>
            <a:solidFill>
              <a:srgbClr val="1277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90165A2-C510-433E-A97B-5EC3499981D7}"/>
                </a:ext>
              </a:extLst>
            </p:cNvPr>
            <p:cNvSpPr/>
            <p:nvPr/>
          </p:nvSpPr>
          <p:spPr>
            <a:xfrm>
              <a:off x="3314041" y="3928164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8923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F61F5-45B1-45CA-9933-FDF3C239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378" y="452830"/>
            <a:ext cx="10986868" cy="1595284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PACKAGES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F241484-6A08-421E-9D67-8120DE99D4E7}"/>
              </a:ext>
            </a:extLst>
          </p:cNvPr>
          <p:cNvCxnSpPr>
            <a:cxnSpLocks/>
            <a:stCxn id="2" idx="1"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6908504-A27A-4D66-96A2-97A826C21E7D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2019/2020</a:t>
            </a:r>
          </a:p>
        </p:txBody>
      </p:sp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6F2D76B4-143A-FD4C-AF08-3FF9099189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817" y="2048114"/>
            <a:ext cx="2578100" cy="1790700"/>
          </a:xfrm>
          <a:prstGeom prst="rect">
            <a:avLst/>
          </a:prstGeom>
        </p:spPr>
      </p:pic>
      <p:pic>
        <p:nvPicPr>
          <p:cNvPr id="6" name="Immagine 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DCC3ABCD-53AC-6740-A77F-2A21EEEC21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799" y="4362034"/>
            <a:ext cx="2628900" cy="1371600"/>
          </a:xfrm>
          <a:prstGeom prst="rect">
            <a:avLst/>
          </a:prstGeom>
        </p:spPr>
      </p:pic>
      <p:cxnSp>
        <p:nvCxnSpPr>
          <p:cNvPr id="11" name="Connettore 1 10">
            <a:extLst>
              <a:ext uri="{FF2B5EF4-FFF2-40B4-BE49-F238E27FC236}">
                <a16:creationId xmlns:a16="http://schemas.microsoft.com/office/drawing/2014/main" id="{9168E064-3310-EA44-8B51-EC8C624ECC63}"/>
              </a:ext>
            </a:extLst>
          </p:cNvPr>
          <p:cNvCxnSpPr>
            <a:cxnSpLocks/>
          </p:cNvCxnSpPr>
          <p:nvPr/>
        </p:nvCxnSpPr>
        <p:spPr>
          <a:xfrm>
            <a:off x="1477512" y="2048115"/>
            <a:ext cx="11876" cy="2427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1 14">
            <a:extLst>
              <a:ext uri="{FF2B5EF4-FFF2-40B4-BE49-F238E27FC236}">
                <a16:creationId xmlns:a16="http://schemas.microsoft.com/office/drawing/2014/main" id="{EC342A04-63AE-0145-8401-EF0CC22FF438}"/>
              </a:ext>
            </a:extLst>
          </p:cNvPr>
          <p:cNvCxnSpPr>
            <a:cxnSpLocks/>
          </p:cNvCxnSpPr>
          <p:nvPr/>
        </p:nvCxnSpPr>
        <p:spPr>
          <a:xfrm>
            <a:off x="1489388" y="2314761"/>
            <a:ext cx="7362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1 17">
            <a:extLst>
              <a:ext uri="{FF2B5EF4-FFF2-40B4-BE49-F238E27FC236}">
                <a16:creationId xmlns:a16="http://schemas.microsoft.com/office/drawing/2014/main" id="{631FFA13-4C7C-5047-A5B2-F6922CD896EC}"/>
              </a:ext>
            </a:extLst>
          </p:cNvPr>
          <p:cNvCxnSpPr>
            <a:cxnSpLocks/>
          </p:cNvCxnSpPr>
          <p:nvPr/>
        </p:nvCxnSpPr>
        <p:spPr>
          <a:xfrm>
            <a:off x="1477512" y="4476070"/>
            <a:ext cx="7481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96FD24A-6F85-2247-810D-A076570AF768}"/>
              </a:ext>
            </a:extLst>
          </p:cNvPr>
          <p:cNvSpPr txBox="1"/>
          <p:nvPr/>
        </p:nvSpPr>
        <p:spPr>
          <a:xfrm>
            <a:off x="888101" y="1524894"/>
            <a:ext cx="120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latin typeface="Century Schoolbook" panose="02040604050505020304" pitchFamily="18" charset="0"/>
              </a:rPr>
              <a:t>Model</a:t>
            </a:r>
          </a:p>
        </p:txBody>
      </p:sp>
      <p:cxnSp>
        <p:nvCxnSpPr>
          <p:cNvPr id="24" name="Connettore 1 23">
            <a:extLst>
              <a:ext uri="{FF2B5EF4-FFF2-40B4-BE49-F238E27FC236}">
                <a16:creationId xmlns:a16="http://schemas.microsoft.com/office/drawing/2014/main" id="{6A0197D8-937F-724E-BC6A-60AA165DF3DD}"/>
              </a:ext>
            </a:extLst>
          </p:cNvPr>
          <p:cNvCxnSpPr>
            <a:cxnSpLocks/>
          </p:cNvCxnSpPr>
          <p:nvPr/>
        </p:nvCxnSpPr>
        <p:spPr>
          <a:xfrm>
            <a:off x="5081030" y="1644781"/>
            <a:ext cx="0" cy="141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1 24">
            <a:extLst>
              <a:ext uri="{FF2B5EF4-FFF2-40B4-BE49-F238E27FC236}">
                <a16:creationId xmlns:a16="http://schemas.microsoft.com/office/drawing/2014/main" id="{98BD4E16-4F79-D84C-89E1-6AA07BC792B7}"/>
              </a:ext>
            </a:extLst>
          </p:cNvPr>
          <p:cNvCxnSpPr>
            <a:cxnSpLocks/>
          </p:cNvCxnSpPr>
          <p:nvPr/>
        </p:nvCxnSpPr>
        <p:spPr>
          <a:xfrm>
            <a:off x="5081030" y="1786504"/>
            <a:ext cx="7362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>
            <a:extLst>
              <a:ext uri="{FF2B5EF4-FFF2-40B4-BE49-F238E27FC236}">
                <a16:creationId xmlns:a16="http://schemas.microsoft.com/office/drawing/2014/main" id="{9504A4D3-E68B-524F-AD61-3675DAE8E9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972" y="1644781"/>
            <a:ext cx="2303538" cy="4923921"/>
          </a:xfrm>
          <a:prstGeom prst="rect">
            <a:avLst/>
          </a:prstGeom>
        </p:spPr>
      </p:pic>
      <p:sp>
        <p:nvSpPr>
          <p:cNvPr id="30" name="Rettangolo 29">
            <a:extLst>
              <a:ext uri="{FF2B5EF4-FFF2-40B4-BE49-F238E27FC236}">
                <a16:creationId xmlns:a16="http://schemas.microsoft.com/office/drawing/2014/main" id="{2C6A3F72-4262-E245-BCDA-7D9C112012B6}"/>
              </a:ext>
            </a:extLst>
          </p:cNvPr>
          <p:cNvSpPr/>
          <p:nvPr/>
        </p:nvSpPr>
        <p:spPr>
          <a:xfrm>
            <a:off x="4331418" y="1306218"/>
            <a:ext cx="12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latin typeface="Century Schoolbook" panose="02040604050505020304" pitchFamily="18" charset="0"/>
              </a:rPr>
              <a:t>Controller</a:t>
            </a:r>
            <a:endParaRPr lang="it-IT" dirty="0"/>
          </a:p>
        </p:txBody>
      </p:sp>
      <p:pic>
        <p:nvPicPr>
          <p:cNvPr id="32" name="Immagine 31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68F3DBE-3189-7B49-AF52-EC8978AD9C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802" y="1511419"/>
            <a:ext cx="1985807" cy="5126705"/>
          </a:xfrm>
          <a:prstGeom prst="rect">
            <a:avLst/>
          </a:prstGeom>
        </p:spPr>
      </p:pic>
      <p:sp>
        <p:nvSpPr>
          <p:cNvPr id="33" name="Rettangolo 32">
            <a:extLst>
              <a:ext uri="{FF2B5EF4-FFF2-40B4-BE49-F238E27FC236}">
                <a16:creationId xmlns:a16="http://schemas.microsoft.com/office/drawing/2014/main" id="{6A462E3E-14CA-AB41-A3DD-5E6AF7E9C90B}"/>
              </a:ext>
            </a:extLst>
          </p:cNvPr>
          <p:cNvSpPr/>
          <p:nvPr/>
        </p:nvSpPr>
        <p:spPr>
          <a:xfrm>
            <a:off x="8407372" y="1216183"/>
            <a:ext cx="718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>
                <a:latin typeface="Century Schoolbook" panose="02040604050505020304" pitchFamily="18" charset="0"/>
              </a:rPr>
              <a:t>View</a:t>
            </a:r>
            <a:endParaRPr lang="it-IT" dirty="0"/>
          </a:p>
        </p:txBody>
      </p:sp>
      <p:cxnSp>
        <p:nvCxnSpPr>
          <p:cNvPr id="35" name="Connettore 1 34">
            <a:extLst>
              <a:ext uri="{FF2B5EF4-FFF2-40B4-BE49-F238E27FC236}">
                <a16:creationId xmlns:a16="http://schemas.microsoft.com/office/drawing/2014/main" id="{365E83DA-B12E-7F45-AE78-2A812759908C}"/>
              </a:ext>
            </a:extLst>
          </p:cNvPr>
          <p:cNvCxnSpPr>
            <a:cxnSpLocks/>
          </p:cNvCxnSpPr>
          <p:nvPr/>
        </p:nvCxnSpPr>
        <p:spPr>
          <a:xfrm>
            <a:off x="8858532" y="1616566"/>
            <a:ext cx="0" cy="141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1 35">
            <a:extLst>
              <a:ext uri="{FF2B5EF4-FFF2-40B4-BE49-F238E27FC236}">
                <a16:creationId xmlns:a16="http://schemas.microsoft.com/office/drawing/2014/main" id="{22F4BC50-AF94-C943-8CF2-0A0E3A4E8BC6}"/>
              </a:ext>
            </a:extLst>
          </p:cNvPr>
          <p:cNvCxnSpPr>
            <a:cxnSpLocks/>
          </p:cNvCxnSpPr>
          <p:nvPr/>
        </p:nvCxnSpPr>
        <p:spPr>
          <a:xfrm>
            <a:off x="8858532" y="1748119"/>
            <a:ext cx="7362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678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F61F5-45B1-45CA-9933-FDF3C239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378" y="452830"/>
            <a:ext cx="10986868" cy="1595284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DESIGN PATTERN – Data Access Object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F241484-6A08-421E-9D67-8120DE99D4E7}"/>
              </a:ext>
            </a:extLst>
          </p:cNvPr>
          <p:cNvCxnSpPr>
            <a:cxnSpLocks/>
            <a:stCxn id="2" idx="1"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6908504-A27A-4D66-96A2-97A826C21E7D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2019/2020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2D49CD9-F46F-B04E-BE02-4660102AA2E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352" y="1720465"/>
            <a:ext cx="4580255" cy="172529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87B694FC-F84B-4E40-A76C-C170501B5CC9}"/>
              </a:ext>
            </a:extLst>
          </p:cNvPr>
          <p:cNvSpPr/>
          <p:nvPr/>
        </p:nvSpPr>
        <p:spPr>
          <a:xfrm>
            <a:off x="1207169" y="3730792"/>
            <a:ext cx="10812766" cy="2552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itchFamily="2" charset="2"/>
              <a:buChar char=""/>
            </a:pPr>
            <a:r>
              <a:rPr lang="it-IT" dirty="0">
                <a:solidFill>
                  <a:srgbClr val="7E0000"/>
                </a:solidFill>
                <a:latin typeface="Century Schoolbook" pitchFamily="18" charset="0"/>
              </a:rPr>
              <a:t>Il </a:t>
            </a:r>
            <a:r>
              <a:rPr lang="it-IT" b="1" dirty="0">
                <a:solidFill>
                  <a:srgbClr val="7E0000"/>
                </a:solidFill>
                <a:latin typeface="Century Schoolbook" pitchFamily="18" charset="0"/>
              </a:rPr>
              <a:t>model</a:t>
            </a:r>
            <a:r>
              <a:rPr lang="it-IT" dirty="0">
                <a:solidFill>
                  <a:srgbClr val="7E0000"/>
                </a:solidFill>
                <a:latin typeface="Century Schoolbook" pitchFamily="18" charset="0"/>
              </a:rPr>
              <a:t> fornisce i metodi per accedere ai dati utili all’applicazione;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endParaRPr lang="it-IT" dirty="0">
              <a:solidFill>
                <a:srgbClr val="7E0000"/>
              </a:solidFill>
              <a:latin typeface="Century Schoolbook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itchFamily="2" charset="2"/>
              <a:buChar char=""/>
            </a:pPr>
            <a:r>
              <a:rPr lang="it-IT" dirty="0">
                <a:solidFill>
                  <a:srgbClr val="7E0000"/>
                </a:solidFill>
                <a:latin typeface="Century Schoolbook" pitchFamily="18" charset="0"/>
              </a:rPr>
              <a:t>Il </a:t>
            </a:r>
            <a:r>
              <a:rPr lang="it-IT" b="1" dirty="0" err="1">
                <a:solidFill>
                  <a:srgbClr val="7E0000"/>
                </a:solidFill>
                <a:latin typeface="Century Schoolbook" pitchFamily="18" charset="0"/>
              </a:rPr>
              <a:t>view</a:t>
            </a:r>
            <a:r>
              <a:rPr lang="it-IT" dirty="0">
                <a:solidFill>
                  <a:srgbClr val="7E0000"/>
                </a:solidFill>
                <a:latin typeface="Century Schoolbook" pitchFamily="18" charset="0"/>
              </a:rPr>
              <a:t> visualizza i dati contenuti nel model e si occupa dell’interazione degli utenti con il sistema.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endParaRPr lang="it-IT" dirty="0">
              <a:solidFill>
                <a:srgbClr val="7E0000"/>
              </a:solidFill>
              <a:latin typeface="Century Schoolbook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itchFamily="2" charset="2"/>
              <a:buChar char=""/>
            </a:pPr>
            <a:r>
              <a:rPr lang="it-IT" dirty="0">
                <a:solidFill>
                  <a:srgbClr val="7E0000"/>
                </a:solidFill>
                <a:latin typeface="Century Schoolbook" pitchFamily="18" charset="0"/>
              </a:rPr>
              <a:t>Il </a:t>
            </a:r>
            <a:r>
              <a:rPr lang="it-IT" b="1" dirty="0">
                <a:solidFill>
                  <a:srgbClr val="7E0000"/>
                </a:solidFill>
                <a:latin typeface="Century Schoolbook" pitchFamily="18" charset="0"/>
              </a:rPr>
              <a:t>controller</a:t>
            </a:r>
            <a:r>
              <a:rPr lang="it-IT" dirty="0">
                <a:solidFill>
                  <a:srgbClr val="7E0000"/>
                </a:solidFill>
                <a:latin typeface="Century Schoolbook" pitchFamily="18" charset="0"/>
              </a:rPr>
              <a:t> riceve i comandi dell’utente (in genere attraverso il </a:t>
            </a:r>
            <a:r>
              <a:rPr lang="it-IT" dirty="0" err="1">
                <a:solidFill>
                  <a:srgbClr val="7E0000"/>
                </a:solidFill>
                <a:latin typeface="Century Schoolbook" pitchFamily="18" charset="0"/>
              </a:rPr>
              <a:t>view</a:t>
            </a:r>
            <a:r>
              <a:rPr lang="it-IT" dirty="0">
                <a:solidFill>
                  <a:srgbClr val="7E0000"/>
                </a:solidFill>
                <a:latin typeface="Century Schoolbook" pitchFamily="18" charset="0"/>
              </a:rPr>
              <a:t>) e li attua modificando lo stato degli altri due componenti.</a:t>
            </a:r>
          </a:p>
        </p:txBody>
      </p:sp>
    </p:spTree>
    <p:extLst>
      <p:ext uri="{BB962C8B-B14F-4D97-AF65-F5344CB8AC3E}">
        <p14:creationId xmlns:p14="http://schemas.microsoft.com/office/powerpoint/2010/main" val="10810407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F2C5B9-C5FE-4E00-B114-D4BDEEF4E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4851" y="787791"/>
            <a:ext cx="6526243" cy="5110088"/>
          </a:xfrm>
        </p:spPr>
        <p:txBody>
          <a:bodyPr anchor="t" anchorCtr="0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endParaRPr lang="it-IT" sz="9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it-IT" sz="9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</a:rPr>
              <a:t>TESTING</a:t>
            </a:r>
          </a:p>
          <a:p>
            <a:pPr marL="0" indent="0" algn="ctr">
              <a:buNone/>
            </a:pPr>
            <a:endParaRPr lang="it-IT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pPr marL="0" indent="0" algn="ctr">
              <a:buNone/>
            </a:pP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B4D481C-57E8-49FB-B4CC-D0BD81A758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54" y="1448972"/>
            <a:ext cx="3539265" cy="4297679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029DDCC8-FD7E-43D0-A66F-4228228B4EDB}"/>
              </a:ext>
            </a:extLst>
          </p:cNvPr>
          <p:cNvCxnSpPr/>
          <p:nvPr/>
        </p:nvCxnSpPr>
        <p:spPr>
          <a:xfrm>
            <a:off x="4654296" y="787791"/>
            <a:ext cx="0" cy="52613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0BC8045-925E-4D17-853B-3C9C5FAFAA4D}"/>
              </a:ext>
            </a:extLst>
          </p:cNvPr>
          <p:cNvSpPr txBox="1"/>
          <p:nvPr/>
        </p:nvSpPr>
        <p:spPr>
          <a:xfrm>
            <a:off x="182880" y="6550223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2019/2020</a:t>
            </a:r>
          </a:p>
        </p:txBody>
      </p:sp>
    </p:spTree>
    <p:extLst>
      <p:ext uri="{BB962C8B-B14F-4D97-AF65-F5344CB8AC3E}">
        <p14:creationId xmlns:p14="http://schemas.microsoft.com/office/powerpoint/2010/main" val="24966083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6908504-A27A-4D66-96A2-97A826C21E7D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2019/2020</a:t>
            </a:r>
          </a:p>
        </p:txBody>
      </p:sp>
      <p:sp>
        <p:nvSpPr>
          <p:cNvPr id="28" name="Oval 18">
            <a:extLst>
              <a:ext uri="{FF2B5EF4-FFF2-40B4-BE49-F238E27FC236}">
                <a16:creationId xmlns:a16="http://schemas.microsoft.com/office/drawing/2014/main" id="{A0252DD3-8F86-874F-BB0C-1D96F24F037C}"/>
              </a:ext>
            </a:extLst>
          </p:cNvPr>
          <p:cNvSpPr>
            <a:spLocks noChangeAspect="1"/>
          </p:cNvSpPr>
          <p:nvPr/>
        </p:nvSpPr>
        <p:spPr>
          <a:xfrm>
            <a:off x="1729814" y="4196846"/>
            <a:ext cx="731520" cy="73152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A83346"/>
              </a:solidFill>
            </a:endParaRPr>
          </a:p>
        </p:txBody>
      </p:sp>
      <p:sp>
        <p:nvSpPr>
          <p:cNvPr id="35" name="TextBox 8">
            <a:extLst>
              <a:ext uri="{FF2B5EF4-FFF2-40B4-BE49-F238E27FC236}">
                <a16:creationId xmlns:a16="http://schemas.microsoft.com/office/drawing/2014/main" id="{6BD23C0E-0DFD-F94C-BFB5-622ED72E1D99}"/>
              </a:ext>
            </a:extLst>
          </p:cNvPr>
          <p:cNvSpPr txBox="1"/>
          <p:nvPr/>
        </p:nvSpPr>
        <p:spPr>
          <a:xfrm>
            <a:off x="9418278" y="5277310"/>
            <a:ext cx="2305147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it-IT" altLang="ko-KR" sz="2800" b="1" dirty="0">
                <a:solidFill>
                  <a:srgbClr val="C00000"/>
                </a:solidFill>
                <a:latin typeface="Century Schoolbook" panose="02040604050505020304" pitchFamily="18" charset="0"/>
                <a:cs typeface="Arial" pitchFamily="34" charset="0"/>
              </a:rPr>
              <a:t>Documenti</a:t>
            </a:r>
          </a:p>
        </p:txBody>
      </p:sp>
      <p:sp>
        <p:nvSpPr>
          <p:cNvPr id="36" name="TextBox 8">
            <a:extLst>
              <a:ext uri="{FF2B5EF4-FFF2-40B4-BE49-F238E27FC236}">
                <a16:creationId xmlns:a16="http://schemas.microsoft.com/office/drawing/2014/main" id="{95B520F4-2E9A-3940-B142-1F13BD8FBDA5}"/>
              </a:ext>
            </a:extLst>
          </p:cNvPr>
          <p:cNvSpPr txBox="1"/>
          <p:nvPr/>
        </p:nvSpPr>
        <p:spPr>
          <a:xfrm>
            <a:off x="327268" y="4999764"/>
            <a:ext cx="2120901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it-IT" altLang="ko-KR" sz="2800" b="1" dirty="0">
                <a:solidFill>
                  <a:srgbClr val="C00000"/>
                </a:solidFill>
                <a:latin typeface="Century Schoolbook" panose="02040604050505020304" pitchFamily="18" charset="0"/>
                <a:cs typeface="Arial" pitchFamily="34" charset="0"/>
              </a:rPr>
              <a:t>Tools</a:t>
            </a:r>
          </a:p>
        </p:txBody>
      </p:sp>
      <p:sp>
        <p:nvSpPr>
          <p:cNvPr id="37" name="TextBox 8">
            <a:extLst>
              <a:ext uri="{FF2B5EF4-FFF2-40B4-BE49-F238E27FC236}">
                <a16:creationId xmlns:a16="http://schemas.microsoft.com/office/drawing/2014/main" id="{2F106FC9-85C5-D24E-9B58-1F126ECBD6E1}"/>
              </a:ext>
            </a:extLst>
          </p:cNvPr>
          <p:cNvSpPr txBox="1"/>
          <p:nvPr/>
        </p:nvSpPr>
        <p:spPr>
          <a:xfrm>
            <a:off x="2806774" y="2421763"/>
            <a:ext cx="1496921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it-IT" altLang="ko-KR" sz="2800" b="1" dirty="0">
                <a:solidFill>
                  <a:srgbClr val="7E0000"/>
                </a:solidFill>
                <a:latin typeface="Century Schoolbook" panose="02040604050505020304" pitchFamily="18" charset="0"/>
                <a:cs typeface="Arial" pitchFamily="34" charset="0"/>
              </a:rPr>
              <a:t>JUnit5</a:t>
            </a:r>
          </a:p>
        </p:txBody>
      </p:sp>
      <p:sp>
        <p:nvSpPr>
          <p:cNvPr id="38" name="TextBox 8">
            <a:extLst>
              <a:ext uri="{FF2B5EF4-FFF2-40B4-BE49-F238E27FC236}">
                <a16:creationId xmlns:a16="http://schemas.microsoft.com/office/drawing/2014/main" id="{1FE01752-19F3-CC40-80B3-CE91C8C59DB8}"/>
              </a:ext>
            </a:extLst>
          </p:cNvPr>
          <p:cNvSpPr txBox="1"/>
          <p:nvPr/>
        </p:nvSpPr>
        <p:spPr>
          <a:xfrm>
            <a:off x="4024296" y="5058882"/>
            <a:ext cx="1993899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it-IT" altLang="ko-KR" sz="2800" b="1" dirty="0">
                <a:solidFill>
                  <a:srgbClr val="C00000"/>
                </a:solidFill>
                <a:latin typeface="Century Schoolbook" panose="02040604050505020304" pitchFamily="18" charset="0"/>
                <a:cs typeface="Arial" pitchFamily="34" charset="0"/>
              </a:rPr>
              <a:t>Selenium</a:t>
            </a:r>
          </a:p>
        </p:txBody>
      </p:sp>
      <p:sp>
        <p:nvSpPr>
          <p:cNvPr id="40" name="TextBox 8">
            <a:extLst>
              <a:ext uri="{FF2B5EF4-FFF2-40B4-BE49-F238E27FC236}">
                <a16:creationId xmlns:a16="http://schemas.microsoft.com/office/drawing/2014/main" id="{92D21F58-A922-0D43-93F4-3ABDCE8A9934}"/>
              </a:ext>
            </a:extLst>
          </p:cNvPr>
          <p:cNvSpPr txBox="1"/>
          <p:nvPr/>
        </p:nvSpPr>
        <p:spPr>
          <a:xfrm>
            <a:off x="5179237" y="1948140"/>
            <a:ext cx="2456180" cy="95410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it-IT" altLang="ko-KR" sz="2800" b="1" dirty="0">
                <a:solidFill>
                  <a:srgbClr val="7E0000"/>
                </a:solidFill>
                <a:latin typeface="Century Schoolbook" panose="02040604050505020304" pitchFamily="18" charset="0"/>
                <a:cs typeface="Arial" pitchFamily="34" charset="0"/>
              </a:rPr>
              <a:t>Classi di equivalenza</a:t>
            </a:r>
          </a:p>
        </p:txBody>
      </p:sp>
      <p:sp>
        <p:nvSpPr>
          <p:cNvPr id="68" name="Rectangle 3">
            <a:extLst>
              <a:ext uri="{FF2B5EF4-FFF2-40B4-BE49-F238E27FC236}">
                <a16:creationId xmlns:a16="http://schemas.microsoft.com/office/drawing/2014/main" id="{20FE8996-28F7-754D-99CB-F8E4F6FB958B}"/>
              </a:ext>
            </a:extLst>
          </p:cNvPr>
          <p:cNvSpPr/>
          <p:nvPr/>
        </p:nvSpPr>
        <p:spPr>
          <a:xfrm rot="21600000">
            <a:off x="7091346" y="3904816"/>
            <a:ext cx="1430285" cy="253672"/>
          </a:xfrm>
          <a:custGeom>
            <a:avLst/>
            <a:gdLst/>
            <a:ahLst/>
            <a:cxnLst/>
            <a:rect l="l" t="t" r="r" b="b"/>
            <a:pathLst>
              <a:path w="1008112" h="256208">
                <a:moveTo>
                  <a:pt x="0" y="0"/>
                </a:moveTo>
                <a:lnTo>
                  <a:pt x="1008112" y="0"/>
                </a:lnTo>
                <a:lnTo>
                  <a:pt x="1008112" y="144016"/>
                </a:lnTo>
                <a:lnTo>
                  <a:pt x="569127" y="144016"/>
                </a:lnTo>
                <a:lnTo>
                  <a:pt x="504055" y="256208"/>
                </a:lnTo>
                <a:lnTo>
                  <a:pt x="438984" y="144016"/>
                </a:lnTo>
                <a:lnTo>
                  <a:pt x="0" y="144016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FF3300"/>
              </a:solidFill>
            </a:endParaRPr>
          </a:p>
        </p:txBody>
      </p:sp>
      <p:sp>
        <p:nvSpPr>
          <p:cNvPr id="69" name="Rectangle 3">
            <a:extLst>
              <a:ext uri="{FF2B5EF4-FFF2-40B4-BE49-F238E27FC236}">
                <a16:creationId xmlns:a16="http://schemas.microsoft.com/office/drawing/2014/main" id="{07E5C2BC-7C7D-F147-AC65-963E12A05055}"/>
              </a:ext>
            </a:extLst>
          </p:cNvPr>
          <p:cNvSpPr/>
          <p:nvPr/>
        </p:nvSpPr>
        <p:spPr>
          <a:xfrm rot="10800000">
            <a:off x="5663442" y="3791099"/>
            <a:ext cx="1430283" cy="256208"/>
          </a:xfrm>
          <a:custGeom>
            <a:avLst/>
            <a:gdLst/>
            <a:ahLst/>
            <a:cxnLst/>
            <a:rect l="l" t="t" r="r" b="b"/>
            <a:pathLst>
              <a:path w="1008112" h="256208">
                <a:moveTo>
                  <a:pt x="0" y="0"/>
                </a:moveTo>
                <a:lnTo>
                  <a:pt x="1008112" y="0"/>
                </a:lnTo>
                <a:lnTo>
                  <a:pt x="1008112" y="144016"/>
                </a:lnTo>
                <a:lnTo>
                  <a:pt x="569127" y="144016"/>
                </a:lnTo>
                <a:lnTo>
                  <a:pt x="504055" y="256208"/>
                </a:lnTo>
                <a:lnTo>
                  <a:pt x="438984" y="144016"/>
                </a:lnTo>
                <a:lnTo>
                  <a:pt x="0" y="144016"/>
                </a:lnTo>
                <a:close/>
              </a:path>
            </a:pathLst>
          </a:custGeom>
          <a:solidFill>
            <a:srgbClr val="7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FF3300"/>
              </a:solidFill>
            </a:endParaRPr>
          </a:p>
        </p:txBody>
      </p:sp>
      <p:sp>
        <p:nvSpPr>
          <p:cNvPr id="74" name="Rectangle 3">
            <a:extLst>
              <a:ext uri="{FF2B5EF4-FFF2-40B4-BE49-F238E27FC236}">
                <a16:creationId xmlns:a16="http://schemas.microsoft.com/office/drawing/2014/main" id="{20FE8996-28F7-754D-99CB-F8E4F6FB958B}"/>
              </a:ext>
            </a:extLst>
          </p:cNvPr>
          <p:cNvSpPr/>
          <p:nvPr/>
        </p:nvSpPr>
        <p:spPr>
          <a:xfrm rot="21600000">
            <a:off x="1376346" y="3904816"/>
            <a:ext cx="1430285" cy="253672"/>
          </a:xfrm>
          <a:custGeom>
            <a:avLst/>
            <a:gdLst/>
            <a:ahLst/>
            <a:cxnLst/>
            <a:rect l="l" t="t" r="r" b="b"/>
            <a:pathLst>
              <a:path w="1008112" h="256208">
                <a:moveTo>
                  <a:pt x="0" y="0"/>
                </a:moveTo>
                <a:lnTo>
                  <a:pt x="1008112" y="0"/>
                </a:lnTo>
                <a:lnTo>
                  <a:pt x="1008112" y="144016"/>
                </a:lnTo>
                <a:lnTo>
                  <a:pt x="569127" y="144016"/>
                </a:lnTo>
                <a:lnTo>
                  <a:pt x="504055" y="256208"/>
                </a:lnTo>
                <a:lnTo>
                  <a:pt x="438984" y="144016"/>
                </a:lnTo>
                <a:lnTo>
                  <a:pt x="0" y="144016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FF3300"/>
              </a:solidFill>
            </a:endParaRPr>
          </a:p>
        </p:txBody>
      </p:sp>
      <p:sp>
        <p:nvSpPr>
          <p:cNvPr id="76" name="Rectangle 3">
            <a:extLst>
              <a:ext uri="{FF2B5EF4-FFF2-40B4-BE49-F238E27FC236}">
                <a16:creationId xmlns:a16="http://schemas.microsoft.com/office/drawing/2014/main" id="{20FE8996-28F7-754D-99CB-F8E4F6FB958B}"/>
              </a:ext>
            </a:extLst>
          </p:cNvPr>
          <p:cNvSpPr/>
          <p:nvPr/>
        </p:nvSpPr>
        <p:spPr>
          <a:xfrm rot="21600000">
            <a:off x="4233846" y="3904816"/>
            <a:ext cx="1430285" cy="253672"/>
          </a:xfrm>
          <a:custGeom>
            <a:avLst/>
            <a:gdLst/>
            <a:ahLst/>
            <a:cxnLst/>
            <a:rect l="l" t="t" r="r" b="b"/>
            <a:pathLst>
              <a:path w="1008112" h="256208">
                <a:moveTo>
                  <a:pt x="0" y="0"/>
                </a:moveTo>
                <a:lnTo>
                  <a:pt x="1008112" y="0"/>
                </a:lnTo>
                <a:lnTo>
                  <a:pt x="1008112" y="144016"/>
                </a:lnTo>
                <a:lnTo>
                  <a:pt x="569127" y="144016"/>
                </a:lnTo>
                <a:lnTo>
                  <a:pt x="504055" y="256208"/>
                </a:lnTo>
                <a:lnTo>
                  <a:pt x="438984" y="144016"/>
                </a:lnTo>
                <a:lnTo>
                  <a:pt x="0" y="144016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FF3300"/>
              </a:solidFill>
            </a:endParaRPr>
          </a:p>
        </p:txBody>
      </p:sp>
      <p:sp>
        <p:nvSpPr>
          <p:cNvPr id="77" name="Rectangle 3">
            <a:extLst>
              <a:ext uri="{FF2B5EF4-FFF2-40B4-BE49-F238E27FC236}">
                <a16:creationId xmlns:a16="http://schemas.microsoft.com/office/drawing/2014/main" id="{07E5C2BC-7C7D-F147-AC65-963E12A05055}"/>
              </a:ext>
            </a:extLst>
          </p:cNvPr>
          <p:cNvSpPr/>
          <p:nvPr/>
        </p:nvSpPr>
        <p:spPr>
          <a:xfrm rot="10800000">
            <a:off x="2805942" y="3791099"/>
            <a:ext cx="1430283" cy="256208"/>
          </a:xfrm>
          <a:custGeom>
            <a:avLst/>
            <a:gdLst/>
            <a:ahLst/>
            <a:cxnLst/>
            <a:rect l="l" t="t" r="r" b="b"/>
            <a:pathLst>
              <a:path w="1008112" h="256208">
                <a:moveTo>
                  <a:pt x="0" y="0"/>
                </a:moveTo>
                <a:lnTo>
                  <a:pt x="1008112" y="0"/>
                </a:lnTo>
                <a:lnTo>
                  <a:pt x="1008112" y="144016"/>
                </a:lnTo>
                <a:lnTo>
                  <a:pt x="569127" y="144016"/>
                </a:lnTo>
                <a:lnTo>
                  <a:pt x="504055" y="256208"/>
                </a:lnTo>
                <a:lnTo>
                  <a:pt x="438984" y="144016"/>
                </a:lnTo>
                <a:lnTo>
                  <a:pt x="0" y="144016"/>
                </a:lnTo>
                <a:close/>
              </a:path>
            </a:pathLst>
          </a:custGeom>
          <a:solidFill>
            <a:srgbClr val="7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FF3300"/>
              </a:solidFill>
            </a:endParaRPr>
          </a:p>
        </p:txBody>
      </p:sp>
      <p:sp>
        <p:nvSpPr>
          <p:cNvPr id="79" name="Rectangle 3">
            <a:extLst>
              <a:ext uri="{FF2B5EF4-FFF2-40B4-BE49-F238E27FC236}">
                <a16:creationId xmlns:a16="http://schemas.microsoft.com/office/drawing/2014/main" id="{07E5C2BC-7C7D-F147-AC65-963E12A05055}"/>
              </a:ext>
            </a:extLst>
          </p:cNvPr>
          <p:cNvSpPr/>
          <p:nvPr/>
        </p:nvSpPr>
        <p:spPr>
          <a:xfrm rot="10800000">
            <a:off x="8519406" y="3797449"/>
            <a:ext cx="1430283" cy="256208"/>
          </a:xfrm>
          <a:custGeom>
            <a:avLst/>
            <a:gdLst/>
            <a:ahLst/>
            <a:cxnLst/>
            <a:rect l="l" t="t" r="r" b="b"/>
            <a:pathLst>
              <a:path w="1008112" h="256208">
                <a:moveTo>
                  <a:pt x="0" y="0"/>
                </a:moveTo>
                <a:lnTo>
                  <a:pt x="1008112" y="0"/>
                </a:lnTo>
                <a:lnTo>
                  <a:pt x="1008112" y="144016"/>
                </a:lnTo>
                <a:lnTo>
                  <a:pt x="569127" y="144016"/>
                </a:lnTo>
                <a:lnTo>
                  <a:pt x="504055" y="256208"/>
                </a:lnTo>
                <a:lnTo>
                  <a:pt x="438984" y="144016"/>
                </a:lnTo>
                <a:lnTo>
                  <a:pt x="0" y="144016"/>
                </a:lnTo>
                <a:close/>
              </a:path>
            </a:pathLst>
          </a:custGeom>
          <a:solidFill>
            <a:srgbClr val="7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FF3300"/>
              </a:solidFill>
            </a:endParaRPr>
          </a:p>
        </p:txBody>
      </p:sp>
      <p:sp>
        <p:nvSpPr>
          <p:cNvPr id="80" name="Oval 9">
            <a:extLst>
              <a:ext uri="{FF2B5EF4-FFF2-40B4-BE49-F238E27FC236}">
                <a16:creationId xmlns:a16="http://schemas.microsoft.com/office/drawing/2014/main" id="{70D3BCEF-435F-0D41-81A4-6C7F7AC4C07F}"/>
              </a:ext>
            </a:extLst>
          </p:cNvPr>
          <p:cNvSpPr>
            <a:spLocks noChangeAspect="1"/>
          </p:cNvSpPr>
          <p:nvPr/>
        </p:nvSpPr>
        <p:spPr>
          <a:xfrm>
            <a:off x="8873943" y="3012912"/>
            <a:ext cx="731520" cy="731520"/>
          </a:xfrm>
          <a:prstGeom prst="ellipse">
            <a:avLst/>
          </a:prstGeom>
          <a:noFill/>
          <a:ln w="38100">
            <a:solidFill>
              <a:srgbClr val="7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7E0000"/>
              </a:solidFill>
            </a:endParaRPr>
          </a:p>
        </p:txBody>
      </p:sp>
      <p:sp>
        <p:nvSpPr>
          <p:cNvPr id="83" name="Oval 9">
            <a:extLst>
              <a:ext uri="{FF2B5EF4-FFF2-40B4-BE49-F238E27FC236}">
                <a16:creationId xmlns:a16="http://schemas.microsoft.com/office/drawing/2014/main" id="{70D3BCEF-435F-0D41-81A4-6C7F7AC4C07F}"/>
              </a:ext>
            </a:extLst>
          </p:cNvPr>
          <p:cNvSpPr>
            <a:spLocks noChangeAspect="1"/>
          </p:cNvSpPr>
          <p:nvPr/>
        </p:nvSpPr>
        <p:spPr>
          <a:xfrm>
            <a:off x="3147873" y="2998317"/>
            <a:ext cx="731520" cy="731520"/>
          </a:xfrm>
          <a:prstGeom prst="ellipse">
            <a:avLst/>
          </a:prstGeom>
          <a:noFill/>
          <a:ln w="38100">
            <a:solidFill>
              <a:srgbClr val="7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7E0000"/>
              </a:solidFill>
            </a:endParaRPr>
          </a:p>
        </p:txBody>
      </p:sp>
      <p:sp>
        <p:nvSpPr>
          <p:cNvPr id="84" name="Oval 18">
            <a:extLst>
              <a:ext uri="{FF2B5EF4-FFF2-40B4-BE49-F238E27FC236}">
                <a16:creationId xmlns:a16="http://schemas.microsoft.com/office/drawing/2014/main" id="{A0252DD3-8F86-874F-BB0C-1D96F24F037C}"/>
              </a:ext>
            </a:extLst>
          </p:cNvPr>
          <p:cNvSpPr>
            <a:spLocks noChangeAspect="1"/>
          </p:cNvSpPr>
          <p:nvPr/>
        </p:nvSpPr>
        <p:spPr>
          <a:xfrm>
            <a:off x="4590489" y="4180971"/>
            <a:ext cx="731520" cy="73152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A83346"/>
              </a:solidFill>
            </a:endParaRPr>
          </a:p>
        </p:txBody>
      </p:sp>
      <p:sp>
        <p:nvSpPr>
          <p:cNvPr id="85" name="Oval 18">
            <a:extLst>
              <a:ext uri="{FF2B5EF4-FFF2-40B4-BE49-F238E27FC236}">
                <a16:creationId xmlns:a16="http://schemas.microsoft.com/office/drawing/2014/main" id="{A0252DD3-8F86-874F-BB0C-1D96F24F037C}"/>
              </a:ext>
            </a:extLst>
          </p:cNvPr>
          <p:cNvSpPr>
            <a:spLocks noChangeAspect="1"/>
          </p:cNvSpPr>
          <p:nvPr/>
        </p:nvSpPr>
        <p:spPr>
          <a:xfrm>
            <a:off x="7435289" y="4184146"/>
            <a:ext cx="731520" cy="73152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A83346"/>
              </a:solidFill>
            </a:endParaRPr>
          </a:p>
        </p:txBody>
      </p:sp>
      <p:sp>
        <p:nvSpPr>
          <p:cNvPr id="88" name="Rettangolo 87"/>
          <p:cNvSpPr/>
          <p:nvPr/>
        </p:nvSpPr>
        <p:spPr>
          <a:xfrm>
            <a:off x="6928486" y="5068250"/>
            <a:ext cx="19704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altLang="ko-KR" sz="2800" b="1" dirty="0">
                <a:solidFill>
                  <a:srgbClr val="C00000"/>
                </a:solidFill>
                <a:latin typeface="Century Schoolbook" panose="02040604050505020304" pitchFamily="18" charset="0"/>
                <a:cs typeface="Arial" pitchFamily="34" charset="0"/>
              </a:rPr>
              <a:t>Test Case</a:t>
            </a:r>
          </a:p>
        </p:txBody>
      </p:sp>
      <p:pic>
        <p:nvPicPr>
          <p:cNvPr id="89" name="Picture 4" descr="C:\Users\pc\Downloads\kisspng-junit-software-testing-spring-framework-unit-testi-5afe8b5d8a9de8.235201501526631261567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89270" y="3033530"/>
            <a:ext cx="669131" cy="669131"/>
          </a:xfrm>
          <a:prstGeom prst="rect">
            <a:avLst/>
          </a:prstGeom>
          <a:noFill/>
        </p:spPr>
      </p:pic>
      <p:sp>
        <p:nvSpPr>
          <p:cNvPr id="91" name="Oval 21">
            <a:extLst>
              <a:ext uri="{FF2B5EF4-FFF2-40B4-BE49-F238E27FC236}">
                <a16:creationId xmlns:a16="http://schemas.microsoft.com/office/drawing/2014/main" id="{BFBAA9F5-8F8A-D044-B6DD-04DA677F0A5B}"/>
              </a:ext>
            </a:extLst>
          </p:cNvPr>
          <p:cNvSpPr>
            <a:spLocks noChangeAspect="1"/>
          </p:cNvSpPr>
          <p:nvPr/>
        </p:nvSpPr>
        <p:spPr>
          <a:xfrm>
            <a:off x="1907482" y="4370184"/>
            <a:ext cx="395373" cy="39867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rgbClr val="C0000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solidFill>
                <a:srgbClr val="A83346"/>
              </a:solidFill>
            </a:endParaRPr>
          </a:p>
        </p:txBody>
      </p:sp>
      <p:sp>
        <p:nvSpPr>
          <p:cNvPr id="93" name="Rettangolo 92"/>
          <p:cNvSpPr/>
          <p:nvPr/>
        </p:nvSpPr>
        <p:spPr>
          <a:xfrm>
            <a:off x="8147624" y="2010392"/>
            <a:ext cx="21717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altLang="ko-KR" sz="2800" b="1" dirty="0">
                <a:solidFill>
                  <a:srgbClr val="7E0000"/>
                </a:solidFill>
                <a:latin typeface="Century Schoolbook" panose="02040604050505020304" pitchFamily="18" charset="0"/>
                <a:cs typeface="Arial" pitchFamily="34" charset="0"/>
              </a:rPr>
              <a:t>Pass/</a:t>
            </a:r>
            <a:r>
              <a:rPr lang="it-IT" altLang="ko-KR" sz="2800" b="1" dirty="0" err="1">
                <a:solidFill>
                  <a:srgbClr val="7E0000"/>
                </a:solidFill>
                <a:latin typeface="Century Schoolbook" panose="02040604050505020304" pitchFamily="18" charset="0"/>
                <a:cs typeface="Arial" pitchFamily="34" charset="0"/>
              </a:rPr>
              <a:t>Fail</a:t>
            </a:r>
            <a:r>
              <a:rPr lang="it-IT" altLang="ko-KR" sz="2800" b="1" dirty="0">
                <a:solidFill>
                  <a:srgbClr val="7E0000"/>
                </a:solidFill>
                <a:latin typeface="Century Schoolbook" panose="02040604050505020304" pitchFamily="18" charset="0"/>
                <a:cs typeface="Arial" pitchFamily="34" charset="0"/>
              </a:rPr>
              <a:t> </a:t>
            </a:r>
            <a:r>
              <a:rPr lang="it-IT" altLang="ko-KR" sz="2800" b="1" dirty="0" err="1">
                <a:solidFill>
                  <a:srgbClr val="7E0000"/>
                </a:solidFill>
                <a:latin typeface="Century Schoolbook" panose="02040604050505020304" pitchFamily="18" charset="0"/>
                <a:cs typeface="Arial" pitchFamily="34" charset="0"/>
              </a:rPr>
              <a:t>Criteria</a:t>
            </a:r>
            <a:endParaRPr lang="it-IT" altLang="ko-KR" sz="2800" b="1" dirty="0">
              <a:solidFill>
                <a:srgbClr val="7E0000"/>
              </a:solidFill>
              <a:latin typeface="Century Schoolbook" panose="02040604050505020304" pitchFamily="18" charset="0"/>
              <a:cs typeface="Arial" pitchFamily="34" charset="0"/>
            </a:endParaRPr>
          </a:p>
        </p:txBody>
      </p:sp>
      <p:pic>
        <p:nvPicPr>
          <p:cNvPr id="97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42964" y="3228519"/>
            <a:ext cx="266839" cy="285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301733" y="3240906"/>
            <a:ext cx="249237" cy="278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9" name="Rettangolo 98"/>
          <p:cNvSpPr/>
          <p:nvPr/>
        </p:nvSpPr>
        <p:spPr>
          <a:xfrm>
            <a:off x="9090825" y="3065285"/>
            <a:ext cx="2984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altLang="ko-KR" sz="3200" b="1" dirty="0">
                <a:solidFill>
                  <a:srgbClr val="7E0000"/>
                </a:solidFill>
                <a:latin typeface="Century Schoolbook" panose="02040604050505020304" pitchFamily="18" charset="0"/>
                <a:cs typeface="Arial" pitchFamily="34" charset="0"/>
              </a:rPr>
              <a:t>/</a:t>
            </a:r>
            <a:endParaRPr lang="it-IT" sz="3200" dirty="0"/>
          </a:p>
        </p:txBody>
      </p:sp>
      <p:pic>
        <p:nvPicPr>
          <p:cNvPr id="104" name="Picture 5" descr="C:\Users\pc\Downloads\kisspng-selenium-test-automation-software-testing-computer-5c9268a4f05d17.1003108915530989169845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77990" y="4275892"/>
            <a:ext cx="543280" cy="543280"/>
          </a:xfrm>
          <a:prstGeom prst="rect">
            <a:avLst/>
          </a:prstGeom>
          <a:noFill/>
        </p:spPr>
      </p:pic>
      <p:pic>
        <p:nvPicPr>
          <p:cNvPr id="1036" name="Picture 12" descr="C:\Users\pc\Downloads\kisspng-adobe-acrobat-computer-icons-portable-network-grap-5b803d918f22f5.9063659115351310255863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419291" y="4283450"/>
            <a:ext cx="514350" cy="514350"/>
          </a:xfrm>
          <a:prstGeom prst="rect">
            <a:avLst/>
          </a:prstGeom>
          <a:noFill/>
        </p:spPr>
      </p:pic>
      <p:sp>
        <p:nvSpPr>
          <p:cNvPr id="1042" name="AutoShape 18" descr="Risultato immagini per test case icon re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044" name="AutoShape 20" descr="Risultato immagini per test case icon re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046" name="AutoShape 22" descr="Risultato immagini per test case icon re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048" name="AutoShape 24" descr="Risultato immagini per test case icon re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052" name="Picture 28" descr="https://cdn0.iconfinder.com/data/icons/automation-testing-1/128/Set17-07-512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578565" y="4279686"/>
            <a:ext cx="543719" cy="543719"/>
          </a:xfrm>
          <a:prstGeom prst="rect">
            <a:avLst/>
          </a:prstGeom>
          <a:noFill/>
        </p:spPr>
      </p:pic>
      <p:sp>
        <p:nvSpPr>
          <p:cNvPr id="39" name="Oval 18">
            <a:extLst>
              <a:ext uri="{FF2B5EF4-FFF2-40B4-BE49-F238E27FC236}">
                <a16:creationId xmlns:a16="http://schemas.microsoft.com/office/drawing/2014/main" id="{A0252DD3-8F86-874F-BB0C-1D96F24F037C}"/>
              </a:ext>
            </a:extLst>
          </p:cNvPr>
          <p:cNvSpPr>
            <a:spLocks noChangeAspect="1"/>
          </p:cNvSpPr>
          <p:nvPr/>
        </p:nvSpPr>
        <p:spPr>
          <a:xfrm>
            <a:off x="10285275" y="4204822"/>
            <a:ext cx="731520" cy="73152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A83346"/>
              </a:solidFill>
            </a:endParaRPr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id="{20FE8996-28F7-754D-99CB-F8E4F6FB958B}"/>
              </a:ext>
            </a:extLst>
          </p:cNvPr>
          <p:cNvSpPr/>
          <p:nvPr/>
        </p:nvSpPr>
        <p:spPr>
          <a:xfrm rot="21600000">
            <a:off x="9953702" y="3897349"/>
            <a:ext cx="1430285" cy="253672"/>
          </a:xfrm>
          <a:custGeom>
            <a:avLst/>
            <a:gdLst/>
            <a:ahLst/>
            <a:cxnLst/>
            <a:rect l="l" t="t" r="r" b="b"/>
            <a:pathLst>
              <a:path w="1008112" h="256208">
                <a:moveTo>
                  <a:pt x="0" y="0"/>
                </a:moveTo>
                <a:lnTo>
                  <a:pt x="1008112" y="0"/>
                </a:lnTo>
                <a:lnTo>
                  <a:pt x="1008112" y="144016"/>
                </a:lnTo>
                <a:lnTo>
                  <a:pt x="569127" y="144016"/>
                </a:lnTo>
                <a:lnTo>
                  <a:pt x="504055" y="256208"/>
                </a:lnTo>
                <a:lnTo>
                  <a:pt x="438984" y="144016"/>
                </a:lnTo>
                <a:lnTo>
                  <a:pt x="0" y="144016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FF3300"/>
              </a:solidFill>
            </a:endParaRPr>
          </a:p>
        </p:txBody>
      </p:sp>
      <p:sp>
        <p:nvSpPr>
          <p:cNvPr id="41" name="Rettangolo 40"/>
          <p:cNvSpPr/>
          <p:nvPr/>
        </p:nvSpPr>
        <p:spPr>
          <a:xfrm>
            <a:off x="1955179" y="432895"/>
            <a:ext cx="4092787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6500" dirty="0">
                <a:solidFill>
                  <a:srgbClr val="7E0000"/>
                </a:solidFill>
                <a:latin typeface="Century Schoolbook" panose="02040604050505020304" pitchFamily="18" charset="0"/>
              </a:rPr>
              <a:t>TESTING</a:t>
            </a:r>
            <a:endParaRPr lang="it-IT" sz="6500" dirty="0">
              <a:solidFill>
                <a:srgbClr val="7E0000"/>
              </a:solidFill>
            </a:endParaRPr>
          </a:p>
        </p:txBody>
      </p:sp>
      <p:sp>
        <p:nvSpPr>
          <p:cNvPr id="43" name="Oval 9">
            <a:extLst>
              <a:ext uri="{FF2B5EF4-FFF2-40B4-BE49-F238E27FC236}">
                <a16:creationId xmlns:a16="http://schemas.microsoft.com/office/drawing/2014/main" id="{70D3BCEF-435F-0D41-81A4-6C7F7AC4C07F}"/>
              </a:ext>
            </a:extLst>
          </p:cNvPr>
          <p:cNvSpPr>
            <a:spLocks noChangeAspect="1"/>
          </p:cNvSpPr>
          <p:nvPr/>
        </p:nvSpPr>
        <p:spPr>
          <a:xfrm>
            <a:off x="5993725" y="2991076"/>
            <a:ext cx="731520" cy="731520"/>
          </a:xfrm>
          <a:prstGeom prst="ellipse">
            <a:avLst/>
          </a:prstGeom>
          <a:noFill/>
          <a:ln w="38100">
            <a:solidFill>
              <a:srgbClr val="7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7E0000"/>
              </a:solidFill>
            </a:endParaRPr>
          </a:p>
        </p:txBody>
      </p:sp>
      <p:pic>
        <p:nvPicPr>
          <p:cNvPr id="44" name="Picture 14" descr="https://it.wisc.edu/wp-content/uploads/Structure-200x200-Icon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108281" y="3055503"/>
            <a:ext cx="537028" cy="5370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22387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/>
          <p:cNvSpPr txBox="1">
            <a:spLocks/>
          </p:cNvSpPr>
          <p:nvPr/>
        </p:nvSpPr>
        <p:spPr>
          <a:xfrm>
            <a:off x="2163434" y="430147"/>
            <a:ext cx="8911687" cy="7128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Testing –</a:t>
            </a:r>
            <a:r>
              <a:rPr kumimoji="0" lang="it-IT" sz="3600" b="0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 Tools</a:t>
            </a:r>
            <a:endParaRPr kumimoji="0" lang="it-IT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Schoolbook" panose="02040604050505020304" pitchFamily="18" charset="0"/>
              <a:ea typeface="+mj-ea"/>
              <a:cs typeface="+mj-cs"/>
            </a:endParaRPr>
          </a:p>
        </p:txBody>
      </p:sp>
      <p:cxnSp>
        <p:nvCxnSpPr>
          <p:cNvPr id="4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8131" name="Picture 3" descr="C:\Users\pc\Downloads\kisspng-gear-sprocket-clip-art-gears-art-5ab3c89dd60938.961344511521731741876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921207">
            <a:off x="3015444" y="1555845"/>
            <a:ext cx="7269564" cy="5258962"/>
          </a:xfrm>
          <a:prstGeom prst="rect">
            <a:avLst/>
          </a:prstGeom>
          <a:noFill/>
        </p:spPr>
      </p:pic>
      <p:pic>
        <p:nvPicPr>
          <p:cNvPr id="48132" name="Picture 4" descr="C:\Users\pc\Downloads\kisspng-junit-software-testing-spring-framework-unit-testi-5afe8b5d8a9de8.235201501526631261567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423" y="3783272"/>
            <a:ext cx="1836478" cy="1836478"/>
          </a:xfrm>
          <a:prstGeom prst="rect">
            <a:avLst/>
          </a:prstGeom>
          <a:noFill/>
        </p:spPr>
      </p:pic>
      <p:pic>
        <p:nvPicPr>
          <p:cNvPr id="48133" name="Picture 5" descr="C:\Users\pc\Downloads\kisspng-selenium-test-automation-software-testing-computer-5c9268a4f05d17.100310891553098916984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71520" y="3892479"/>
            <a:ext cx="1546296" cy="1546296"/>
          </a:xfrm>
          <a:prstGeom prst="rect">
            <a:avLst/>
          </a:prstGeom>
          <a:noFill/>
        </p:spPr>
      </p:pic>
      <p:sp>
        <p:nvSpPr>
          <p:cNvPr id="17" name="Rettangolo 16"/>
          <p:cNvSpPr/>
          <p:nvPr/>
        </p:nvSpPr>
        <p:spPr>
          <a:xfrm>
            <a:off x="5570900" y="2693037"/>
            <a:ext cx="20617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TOOLS </a:t>
            </a:r>
            <a:endParaRPr lang="it-I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ettangolo 18"/>
          <p:cNvSpPr/>
          <p:nvPr/>
        </p:nvSpPr>
        <p:spPr>
          <a:xfrm>
            <a:off x="8135583" y="1812791"/>
            <a:ext cx="31674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b="1" u="sng" dirty="0">
                <a:solidFill>
                  <a:srgbClr val="7E0000"/>
                </a:solidFill>
                <a:latin typeface="Century Schoolbook" pitchFamily="18" charset="0"/>
              </a:rPr>
              <a:t>JUnit5</a:t>
            </a:r>
            <a:endParaRPr lang="it-IT" dirty="0">
              <a:solidFill>
                <a:srgbClr val="7E0000"/>
              </a:solidFill>
              <a:latin typeface="Century Schoolbook" pitchFamily="18" charset="0"/>
            </a:endParaRPr>
          </a:p>
          <a:p>
            <a:pPr algn="ctr"/>
            <a:r>
              <a:rPr lang="it-IT" dirty="0" err="1">
                <a:solidFill>
                  <a:srgbClr val="7E0000"/>
                </a:solidFill>
                <a:latin typeface="Century Schoolbook" pitchFamily="18" charset="0"/>
              </a:rPr>
              <a:t>Framework</a:t>
            </a:r>
            <a:r>
              <a:rPr lang="it-IT" dirty="0">
                <a:solidFill>
                  <a:srgbClr val="7E0000"/>
                </a:solidFill>
                <a:latin typeface="Century Schoolbook" pitchFamily="18" charset="0"/>
              </a:rPr>
              <a:t> di </a:t>
            </a:r>
            <a:r>
              <a:rPr lang="it-IT" dirty="0" err="1">
                <a:solidFill>
                  <a:srgbClr val="7E0000"/>
                </a:solidFill>
                <a:latin typeface="Century Schoolbook" pitchFamily="18" charset="0"/>
              </a:rPr>
              <a:t>Unit</a:t>
            </a:r>
            <a:r>
              <a:rPr lang="it-IT" dirty="0">
                <a:solidFill>
                  <a:srgbClr val="7E0000"/>
                </a:solidFill>
                <a:latin typeface="Century Schoolbook" pitchFamily="18" charset="0"/>
              </a:rPr>
              <a:t> Testing per il linguaggio di programmazione Java.</a:t>
            </a:r>
          </a:p>
        </p:txBody>
      </p:sp>
      <p:sp>
        <p:nvSpPr>
          <p:cNvPr id="20" name="Rettangolo 19"/>
          <p:cNvSpPr/>
          <p:nvPr/>
        </p:nvSpPr>
        <p:spPr>
          <a:xfrm>
            <a:off x="2557059" y="1844175"/>
            <a:ext cx="23974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b="1" u="sng" dirty="0">
                <a:solidFill>
                  <a:srgbClr val="7E0000"/>
                </a:solidFill>
                <a:latin typeface="Century Schoolbook" pitchFamily="18" charset="0"/>
              </a:rPr>
              <a:t>Selenium</a:t>
            </a:r>
            <a:r>
              <a:rPr lang="it-IT" dirty="0">
                <a:solidFill>
                  <a:srgbClr val="7E0000"/>
                </a:solidFill>
                <a:latin typeface="Century Schoolbook" pitchFamily="18" charset="0"/>
              </a:rPr>
              <a:t> </a:t>
            </a:r>
            <a:r>
              <a:rPr lang="it-IT" dirty="0" err="1">
                <a:solidFill>
                  <a:srgbClr val="7E0000"/>
                </a:solidFill>
                <a:latin typeface="Century Schoolbook" pitchFamily="18" charset="0"/>
              </a:rPr>
              <a:t>Framework</a:t>
            </a:r>
            <a:r>
              <a:rPr lang="it-IT" dirty="0">
                <a:solidFill>
                  <a:srgbClr val="7E0000"/>
                </a:solidFill>
                <a:latin typeface="Century Schoolbook" pitchFamily="18" charset="0"/>
              </a:rPr>
              <a:t> per il Testing di applicazioni web. </a:t>
            </a:r>
          </a:p>
        </p:txBody>
      </p:sp>
      <p:sp>
        <p:nvSpPr>
          <p:cNvPr id="9218" name="AutoShape 2" descr="Risultato immagini per test case icon re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1" name="Rettangolo 10"/>
          <p:cNvSpPr/>
          <p:nvPr/>
        </p:nvSpPr>
        <p:spPr>
          <a:xfrm>
            <a:off x="203200" y="6550223"/>
            <a:ext cx="8001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</a:t>
            </a:r>
            <a:r>
              <a:rPr lang="it-IT" sz="1400" dirty="0" err="1">
                <a:latin typeface="Century Schoolbook" panose="02040604050505020304" pitchFamily="18" charset="0"/>
              </a:rPr>
              <a:t>a.a.</a:t>
            </a:r>
            <a:r>
              <a:rPr lang="it-IT" sz="1400" dirty="0">
                <a:latin typeface="Century Schoolbook" panose="02040604050505020304" pitchFamily="18" charset="0"/>
              </a:rPr>
              <a:t> 2019/2020</a:t>
            </a:r>
          </a:p>
        </p:txBody>
      </p:sp>
    </p:spTree>
    <p:extLst>
      <p:ext uri="{BB962C8B-B14F-4D97-AF65-F5344CB8AC3E}">
        <p14:creationId xmlns:p14="http://schemas.microsoft.com/office/powerpoint/2010/main" val="848610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F61F5-45B1-45CA-9933-FDF3C239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560" y="452830"/>
            <a:ext cx="10325686" cy="1595284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Scopo e Criteri di Successo del Sistema</a:t>
            </a:r>
          </a:p>
        </p:txBody>
      </p:sp>
      <p:sp>
        <p:nvSpPr>
          <p:cNvPr id="3" name="Graphic 11">
            <a:extLst>
              <a:ext uri="{FF2B5EF4-FFF2-40B4-BE49-F238E27FC236}">
                <a16:creationId xmlns:a16="http://schemas.microsoft.com/office/drawing/2014/main" id="{4F3F9E0C-0483-427B-8BB5-976CED25B2F4}"/>
              </a:ext>
            </a:extLst>
          </p:cNvPr>
          <p:cNvSpPr/>
          <p:nvPr/>
        </p:nvSpPr>
        <p:spPr>
          <a:xfrm>
            <a:off x="5392863" y="3038925"/>
            <a:ext cx="1097032" cy="2829504"/>
          </a:xfrm>
          <a:custGeom>
            <a:avLst/>
            <a:gdLst>
              <a:gd name="connsiteX0" fmla="*/ 1732970 w 1743075"/>
              <a:gd name="connsiteY0" fmla="*/ 1329937 h 4495800"/>
              <a:gd name="connsiteX1" fmla="*/ 1726302 w 1743075"/>
              <a:gd name="connsiteY1" fmla="*/ 1291837 h 4495800"/>
              <a:gd name="connsiteX2" fmla="*/ 1698680 w 1743075"/>
              <a:gd name="connsiteY2" fmla="*/ 1230877 h 4495800"/>
              <a:gd name="connsiteX3" fmla="*/ 1666295 w 1743075"/>
              <a:gd name="connsiteY3" fmla="*/ 1177537 h 4495800"/>
              <a:gd name="connsiteX4" fmla="*/ 1643435 w 1743075"/>
              <a:gd name="connsiteY4" fmla="*/ 1128959 h 4495800"/>
              <a:gd name="connsiteX5" fmla="*/ 1636767 w 1743075"/>
              <a:gd name="connsiteY5" fmla="*/ 1117529 h 4495800"/>
              <a:gd name="connsiteX6" fmla="*/ 1595810 w 1743075"/>
              <a:gd name="connsiteY6" fmla="*/ 1023232 h 4495800"/>
              <a:gd name="connsiteX7" fmla="*/ 1586285 w 1743075"/>
              <a:gd name="connsiteY7" fmla="*/ 1007039 h 4495800"/>
              <a:gd name="connsiteX8" fmla="*/ 1573902 w 1743075"/>
              <a:gd name="connsiteY8" fmla="*/ 972749 h 4495800"/>
              <a:gd name="connsiteX9" fmla="*/ 1560567 w 1743075"/>
              <a:gd name="connsiteY9" fmla="*/ 923219 h 4495800"/>
              <a:gd name="connsiteX10" fmla="*/ 1550090 w 1743075"/>
              <a:gd name="connsiteY10" fmla="*/ 880357 h 4495800"/>
              <a:gd name="connsiteX11" fmla="*/ 1547232 w 1743075"/>
              <a:gd name="connsiteY11" fmla="*/ 863212 h 4495800"/>
              <a:gd name="connsiteX12" fmla="*/ 1508180 w 1743075"/>
              <a:gd name="connsiteY12" fmla="*/ 747959 h 4495800"/>
              <a:gd name="connsiteX13" fmla="*/ 1468175 w 1743075"/>
              <a:gd name="connsiteY13" fmla="*/ 705097 h 4495800"/>
              <a:gd name="connsiteX14" fmla="*/ 1428170 w 1743075"/>
              <a:gd name="connsiteY14" fmla="*/ 685094 h 4495800"/>
              <a:gd name="connsiteX15" fmla="*/ 1380545 w 1743075"/>
              <a:gd name="connsiteY15" fmla="*/ 669854 h 4495800"/>
              <a:gd name="connsiteX16" fmla="*/ 1303392 w 1743075"/>
              <a:gd name="connsiteY16" fmla="*/ 650804 h 4495800"/>
              <a:gd name="connsiteX17" fmla="*/ 1301487 w 1743075"/>
              <a:gd name="connsiteY17" fmla="*/ 649852 h 4495800"/>
              <a:gd name="connsiteX18" fmla="*/ 1223382 w 1743075"/>
              <a:gd name="connsiteY18" fmla="*/ 629849 h 4495800"/>
              <a:gd name="connsiteX19" fmla="*/ 1160517 w 1743075"/>
              <a:gd name="connsiteY19" fmla="*/ 610799 h 4495800"/>
              <a:gd name="connsiteX20" fmla="*/ 1101462 w 1743075"/>
              <a:gd name="connsiteY20" fmla="*/ 511739 h 4495800"/>
              <a:gd name="connsiteX21" fmla="*/ 1106225 w 1743075"/>
              <a:gd name="connsiteY21" fmla="*/ 422204 h 4495800"/>
              <a:gd name="connsiteX22" fmla="*/ 1119560 w 1743075"/>
              <a:gd name="connsiteY22" fmla="*/ 398392 h 4495800"/>
              <a:gd name="connsiteX23" fmla="*/ 1150040 w 1743075"/>
              <a:gd name="connsiteY23" fmla="*/ 352672 h 4495800"/>
              <a:gd name="connsiteX24" fmla="*/ 1155755 w 1743075"/>
              <a:gd name="connsiteY24" fmla="*/ 326002 h 4495800"/>
              <a:gd name="connsiteX25" fmla="*/ 1153850 w 1743075"/>
              <a:gd name="connsiteY25" fmla="*/ 263137 h 4495800"/>
              <a:gd name="connsiteX26" fmla="*/ 1135752 w 1743075"/>
              <a:gd name="connsiteY26" fmla="*/ 252659 h 4495800"/>
              <a:gd name="connsiteX27" fmla="*/ 1124322 w 1743075"/>
              <a:gd name="connsiteY27" fmla="*/ 241229 h 4495800"/>
              <a:gd name="connsiteX28" fmla="*/ 1125275 w 1743075"/>
              <a:gd name="connsiteY28" fmla="*/ 203129 h 4495800"/>
              <a:gd name="connsiteX29" fmla="*/ 1124322 w 1743075"/>
              <a:gd name="connsiteY29" fmla="*/ 182174 h 4495800"/>
              <a:gd name="connsiteX30" fmla="*/ 1074792 w 1743075"/>
              <a:gd name="connsiteY30" fmla="*/ 56444 h 4495800"/>
              <a:gd name="connsiteX31" fmla="*/ 1048122 w 1743075"/>
              <a:gd name="connsiteY31" fmla="*/ 37394 h 4495800"/>
              <a:gd name="connsiteX32" fmla="*/ 1005260 w 1743075"/>
              <a:gd name="connsiteY32" fmla="*/ 20249 h 4495800"/>
              <a:gd name="connsiteX33" fmla="*/ 873815 w 1743075"/>
              <a:gd name="connsiteY33" fmla="*/ 24059 h 4495800"/>
              <a:gd name="connsiteX34" fmla="*/ 782375 w 1743075"/>
              <a:gd name="connsiteY34" fmla="*/ 104069 h 4495800"/>
              <a:gd name="connsiteX35" fmla="*/ 775707 w 1743075"/>
              <a:gd name="connsiteY35" fmla="*/ 117404 h 4495800"/>
              <a:gd name="connsiteX36" fmla="*/ 769040 w 1743075"/>
              <a:gd name="connsiteY36" fmla="*/ 159314 h 4495800"/>
              <a:gd name="connsiteX37" fmla="*/ 759515 w 1743075"/>
              <a:gd name="connsiteY37" fmla="*/ 293617 h 4495800"/>
              <a:gd name="connsiteX38" fmla="*/ 759515 w 1743075"/>
              <a:gd name="connsiteY38" fmla="*/ 297427 h 4495800"/>
              <a:gd name="connsiteX39" fmla="*/ 762372 w 1743075"/>
              <a:gd name="connsiteY39" fmla="*/ 370769 h 4495800"/>
              <a:gd name="connsiteX40" fmla="*/ 786185 w 1743075"/>
              <a:gd name="connsiteY40" fmla="*/ 424109 h 4495800"/>
              <a:gd name="connsiteX41" fmla="*/ 799520 w 1743075"/>
              <a:gd name="connsiteY41" fmla="*/ 446969 h 4495800"/>
              <a:gd name="connsiteX42" fmla="*/ 811902 w 1743075"/>
              <a:gd name="connsiteY42" fmla="*/ 517454 h 4495800"/>
              <a:gd name="connsiteX43" fmla="*/ 806187 w 1743075"/>
              <a:gd name="connsiteY43" fmla="*/ 540314 h 4495800"/>
              <a:gd name="connsiteX44" fmla="*/ 729035 w 1743075"/>
              <a:gd name="connsiteY44" fmla="*/ 576509 h 4495800"/>
              <a:gd name="connsiteX45" fmla="*/ 717605 w 1743075"/>
              <a:gd name="connsiteY45" fmla="*/ 579367 h 4495800"/>
              <a:gd name="connsiteX46" fmla="*/ 546155 w 1743075"/>
              <a:gd name="connsiteY46" fmla="*/ 617467 h 4495800"/>
              <a:gd name="connsiteX47" fmla="*/ 469955 w 1743075"/>
              <a:gd name="connsiteY47" fmla="*/ 627944 h 4495800"/>
              <a:gd name="connsiteX48" fmla="*/ 396612 w 1743075"/>
              <a:gd name="connsiteY48" fmla="*/ 646994 h 4495800"/>
              <a:gd name="connsiteX49" fmla="*/ 348035 w 1743075"/>
              <a:gd name="connsiteY49" fmla="*/ 688904 h 4495800"/>
              <a:gd name="connsiteX50" fmla="*/ 311840 w 1743075"/>
              <a:gd name="connsiteY50" fmla="*/ 807014 h 4495800"/>
              <a:gd name="connsiteX51" fmla="*/ 287075 w 1743075"/>
              <a:gd name="connsiteY51" fmla="*/ 848924 h 4495800"/>
              <a:gd name="connsiteX52" fmla="*/ 246117 w 1743075"/>
              <a:gd name="connsiteY52" fmla="*/ 896549 h 4495800"/>
              <a:gd name="connsiteX53" fmla="*/ 233735 w 1743075"/>
              <a:gd name="connsiteY53" fmla="*/ 922267 h 4495800"/>
              <a:gd name="connsiteX54" fmla="*/ 164202 w 1743075"/>
              <a:gd name="connsiteY54" fmla="*/ 1008944 h 4495800"/>
              <a:gd name="connsiteX55" fmla="*/ 152772 w 1743075"/>
              <a:gd name="connsiteY55" fmla="*/ 1024184 h 4495800"/>
              <a:gd name="connsiteX56" fmla="*/ 81335 w 1743075"/>
              <a:gd name="connsiteY56" fmla="*/ 1130864 h 4495800"/>
              <a:gd name="connsiteX57" fmla="*/ 10850 w 1743075"/>
              <a:gd name="connsiteY57" fmla="*/ 1280407 h 4495800"/>
              <a:gd name="connsiteX58" fmla="*/ 27042 w 1743075"/>
              <a:gd name="connsiteY58" fmla="*/ 1395659 h 4495800"/>
              <a:gd name="connsiteX59" fmla="*/ 61332 w 1743075"/>
              <a:gd name="connsiteY59" fmla="*/ 1453762 h 4495800"/>
              <a:gd name="connsiteX60" fmla="*/ 74667 w 1743075"/>
              <a:gd name="connsiteY60" fmla="*/ 1474717 h 4495800"/>
              <a:gd name="connsiteX61" fmla="*/ 97527 w 1743075"/>
              <a:gd name="connsiteY61" fmla="*/ 1509007 h 4495800"/>
              <a:gd name="connsiteX62" fmla="*/ 108005 w 1743075"/>
              <a:gd name="connsiteY62" fmla="*/ 1522342 h 4495800"/>
              <a:gd name="connsiteX63" fmla="*/ 162297 w 1743075"/>
              <a:gd name="connsiteY63" fmla="*/ 1602352 h 4495800"/>
              <a:gd name="connsiteX64" fmla="*/ 201350 w 1743075"/>
              <a:gd name="connsiteY64" fmla="*/ 1654739 h 4495800"/>
              <a:gd name="connsiteX65" fmla="*/ 288980 w 1743075"/>
              <a:gd name="connsiteY65" fmla="*/ 1768087 h 4495800"/>
              <a:gd name="connsiteX66" fmla="*/ 300410 w 1743075"/>
              <a:gd name="connsiteY66" fmla="*/ 1810949 h 4495800"/>
              <a:gd name="connsiteX67" fmla="*/ 288027 w 1743075"/>
              <a:gd name="connsiteY67" fmla="*/ 1909057 h 4495800"/>
              <a:gd name="connsiteX68" fmla="*/ 279455 w 1743075"/>
              <a:gd name="connsiteY68" fmla="*/ 2064314 h 4495800"/>
              <a:gd name="connsiteX69" fmla="*/ 277550 w 1743075"/>
              <a:gd name="connsiteY69" fmla="*/ 2079554 h 4495800"/>
              <a:gd name="connsiteX70" fmla="*/ 266120 w 1743075"/>
              <a:gd name="connsiteY70" fmla="*/ 2192902 h 4495800"/>
              <a:gd name="connsiteX71" fmla="*/ 265167 w 1743075"/>
              <a:gd name="connsiteY71" fmla="*/ 2338634 h 4495800"/>
              <a:gd name="connsiteX72" fmla="*/ 251832 w 1743075"/>
              <a:gd name="connsiteY72" fmla="*/ 2463412 h 4495800"/>
              <a:gd name="connsiteX73" fmla="*/ 268025 w 1743075"/>
              <a:gd name="connsiteY73" fmla="*/ 2496749 h 4495800"/>
              <a:gd name="connsiteX74" fmla="*/ 358512 w 1743075"/>
              <a:gd name="connsiteY74" fmla="*/ 2521514 h 4495800"/>
              <a:gd name="connsiteX75" fmla="*/ 377562 w 1743075"/>
              <a:gd name="connsiteY75" fmla="*/ 2525324 h 4495800"/>
              <a:gd name="connsiteX76" fmla="*/ 467097 w 1743075"/>
              <a:gd name="connsiteY76" fmla="*/ 2499607 h 4495800"/>
              <a:gd name="connsiteX77" fmla="*/ 496625 w 1743075"/>
              <a:gd name="connsiteY77" fmla="*/ 2472937 h 4495800"/>
              <a:gd name="connsiteX78" fmla="*/ 498530 w 1743075"/>
              <a:gd name="connsiteY78" fmla="*/ 2500559 h 4495800"/>
              <a:gd name="connsiteX79" fmla="*/ 497577 w 1743075"/>
              <a:gd name="connsiteY79" fmla="*/ 2653912 h 4495800"/>
              <a:gd name="connsiteX80" fmla="*/ 491862 w 1743075"/>
              <a:gd name="connsiteY80" fmla="*/ 2752972 h 4495800"/>
              <a:gd name="connsiteX81" fmla="*/ 489957 w 1743075"/>
              <a:gd name="connsiteY81" fmla="*/ 2915849 h 4495800"/>
              <a:gd name="connsiteX82" fmla="*/ 483290 w 1743075"/>
              <a:gd name="connsiteY82" fmla="*/ 3303517 h 4495800"/>
              <a:gd name="connsiteX83" fmla="*/ 483290 w 1743075"/>
              <a:gd name="connsiteY83" fmla="*/ 3423532 h 4495800"/>
              <a:gd name="connsiteX84" fmla="*/ 489005 w 1743075"/>
              <a:gd name="connsiteY84" fmla="*/ 3666419 h 4495800"/>
              <a:gd name="connsiteX85" fmla="*/ 497577 w 1743075"/>
              <a:gd name="connsiteY85" fmla="*/ 3953122 h 4495800"/>
              <a:gd name="connsiteX86" fmla="*/ 498530 w 1743075"/>
              <a:gd name="connsiteY86" fmla="*/ 3964552 h 4495800"/>
              <a:gd name="connsiteX87" fmla="*/ 505197 w 1743075"/>
              <a:gd name="connsiteY87" fmla="*/ 4019797 h 4495800"/>
              <a:gd name="connsiteX88" fmla="*/ 507102 w 1743075"/>
              <a:gd name="connsiteY88" fmla="*/ 4083614 h 4495800"/>
              <a:gd name="connsiteX89" fmla="*/ 513770 w 1743075"/>
              <a:gd name="connsiteY89" fmla="*/ 4111237 h 4495800"/>
              <a:gd name="connsiteX90" fmla="*/ 539487 w 1743075"/>
              <a:gd name="connsiteY90" fmla="*/ 4176959 h 4495800"/>
              <a:gd name="connsiteX91" fmla="*/ 562347 w 1743075"/>
              <a:gd name="connsiteY91" fmla="*/ 4278877 h 4495800"/>
              <a:gd name="connsiteX92" fmla="*/ 561395 w 1743075"/>
              <a:gd name="connsiteY92" fmla="*/ 4299832 h 4495800"/>
              <a:gd name="connsiteX93" fmla="*/ 551870 w 1743075"/>
              <a:gd name="connsiteY93" fmla="*/ 4354124 h 4495800"/>
              <a:gd name="connsiteX94" fmla="*/ 583302 w 1743075"/>
              <a:gd name="connsiteY94" fmla="*/ 4404607 h 4495800"/>
              <a:gd name="connsiteX95" fmla="*/ 600447 w 1743075"/>
              <a:gd name="connsiteY95" fmla="*/ 4423657 h 4495800"/>
              <a:gd name="connsiteX96" fmla="*/ 628070 w 1743075"/>
              <a:gd name="connsiteY96" fmla="*/ 4459852 h 4495800"/>
              <a:gd name="connsiteX97" fmla="*/ 690935 w 1743075"/>
              <a:gd name="connsiteY97" fmla="*/ 4483664 h 4495800"/>
              <a:gd name="connsiteX98" fmla="*/ 762372 w 1743075"/>
              <a:gd name="connsiteY98" fmla="*/ 4492237 h 4495800"/>
              <a:gd name="connsiteX99" fmla="*/ 898580 w 1743075"/>
              <a:gd name="connsiteY99" fmla="*/ 4493189 h 4495800"/>
              <a:gd name="connsiteX100" fmla="*/ 913820 w 1743075"/>
              <a:gd name="connsiteY100" fmla="*/ 4464614 h 4495800"/>
              <a:gd name="connsiteX101" fmla="*/ 901437 w 1743075"/>
              <a:gd name="connsiteY101" fmla="*/ 4434134 h 4495800"/>
              <a:gd name="connsiteX102" fmla="*/ 869052 w 1743075"/>
              <a:gd name="connsiteY102" fmla="*/ 4351267 h 4495800"/>
              <a:gd name="connsiteX103" fmla="*/ 859527 w 1743075"/>
              <a:gd name="connsiteY103" fmla="*/ 4338884 h 4495800"/>
              <a:gd name="connsiteX104" fmla="*/ 811902 w 1743075"/>
              <a:gd name="connsiteY104" fmla="*/ 4263637 h 4495800"/>
              <a:gd name="connsiteX105" fmla="*/ 812855 w 1743075"/>
              <a:gd name="connsiteY105" fmla="*/ 4206487 h 4495800"/>
              <a:gd name="connsiteX106" fmla="*/ 823332 w 1743075"/>
              <a:gd name="connsiteY106" fmla="*/ 4165529 h 4495800"/>
              <a:gd name="connsiteX107" fmla="*/ 841430 w 1743075"/>
              <a:gd name="connsiteY107" fmla="*/ 4050277 h 4495800"/>
              <a:gd name="connsiteX108" fmla="*/ 849050 w 1743075"/>
              <a:gd name="connsiteY108" fmla="*/ 3982649 h 4495800"/>
              <a:gd name="connsiteX109" fmla="*/ 837620 w 1743075"/>
              <a:gd name="connsiteY109" fmla="*/ 3734999 h 4495800"/>
              <a:gd name="connsiteX110" fmla="*/ 826190 w 1743075"/>
              <a:gd name="connsiteY110" fmla="*/ 3662609 h 4495800"/>
              <a:gd name="connsiteX111" fmla="*/ 807140 w 1743075"/>
              <a:gd name="connsiteY111" fmla="*/ 3601649 h 4495800"/>
              <a:gd name="connsiteX112" fmla="*/ 789995 w 1743075"/>
              <a:gd name="connsiteY112" fmla="*/ 3537832 h 4495800"/>
              <a:gd name="connsiteX113" fmla="*/ 786185 w 1743075"/>
              <a:gd name="connsiteY113" fmla="*/ 3494017 h 4495800"/>
              <a:gd name="connsiteX114" fmla="*/ 790947 w 1743075"/>
              <a:gd name="connsiteY114" fmla="*/ 3454012 h 4495800"/>
              <a:gd name="connsiteX115" fmla="*/ 798567 w 1743075"/>
              <a:gd name="connsiteY115" fmla="*/ 3393052 h 4495800"/>
              <a:gd name="connsiteX116" fmla="*/ 799520 w 1743075"/>
              <a:gd name="connsiteY116" fmla="*/ 3274942 h 4495800"/>
              <a:gd name="connsiteX117" fmla="*/ 803330 w 1743075"/>
              <a:gd name="connsiteY117" fmla="*/ 3260654 h 4495800"/>
              <a:gd name="connsiteX118" fmla="*/ 819522 w 1743075"/>
              <a:gd name="connsiteY118" fmla="*/ 3223507 h 4495800"/>
              <a:gd name="connsiteX119" fmla="*/ 825237 w 1743075"/>
              <a:gd name="connsiteY119" fmla="*/ 3178739 h 4495800"/>
              <a:gd name="connsiteX120" fmla="*/ 903342 w 1743075"/>
              <a:gd name="connsiteY120" fmla="*/ 2818694 h 4495800"/>
              <a:gd name="connsiteX121" fmla="*/ 921440 w 1743075"/>
              <a:gd name="connsiteY121" fmla="*/ 2752019 h 4495800"/>
              <a:gd name="connsiteX122" fmla="*/ 927155 w 1743075"/>
              <a:gd name="connsiteY122" fmla="*/ 2753924 h 4495800"/>
              <a:gd name="connsiteX123" fmla="*/ 917630 w 1743075"/>
              <a:gd name="connsiteY123" fmla="*/ 2838697 h 4495800"/>
              <a:gd name="connsiteX124" fmla="*/ 899532 w 1743075"/>
              <a:gd name="connsiteY124" fmla="*/ 3093967 h 4495800"/>
              <a:gd name="connsiteX125" fmla="*/ 902390 w 1743075"/>
              <a:gd name="connsiteY125" fmla="*/ 3124447 h 4495800"/>
              <a:gd name="connsiteX126" fmla="*/ 893817 w 1743075"/>
              <a:gd name="connsiteY126" fmla="*/ 3190169 h 4495800"/>
              <a:gd name="connsiteX127" fmla="*/ 894770 w 1743075"/>
              <a:gd name="connsiteY127" fmla="*/ 3224459 h 4495800"/>
              <a:gd name="connsiteX128" fmla="*/ 905247 w 1743075"/>
              <a:gd name="connsiteY128" fmla="*/ 3328282 h 4495800"/>
              <a:gd name="connsiteX129" fmla="*/ 905247 w 1743075"/>
              <a:gd name="connsiteY129" fmla="*/ 3412102 h 4495800"/>
              <a:gd name="connsiteX130" fmla="*/ 913820 w 1743075"/>
              <a:gd name="connsiteY130" fmla="*/ 3633082 h 4495800"/>
              <a:gd name="connsiteX131" fmla="*/ 919535 w 1743075"/>
              <a:gd name="connsiteY131" fmla="*/ 3730237 h 4495800"/>
              <a:gd name="connsiteX132" fmla="*/ 916677 w 1743075"/>
              <a:gd name="connsiteY132" fmla="*/ 3760717 h 4495800"/>
              <a:gd name="connsiteX133" fmla="*/ 896675 w 1743075"/>
              <a:gd name="connsiteY133" fmla="*/ 3862634 h 4495800"/>
              <a:gd name="connsiteX134" fmla="*/ 883340 w 1743075"/>
              <a:gd name="connsiteY134" fmla="*/ 4033132 h 4495800"/>
              <a:gd name="connsiteX135" fmla="*/ 855717 w 1743075"/>
              <a:gd name="connsiteY135" fmla="*/ 4201724 h 4495800"/>
              <a:gd name="connsiteX136" fmla="*/ 880482 w 1743075"/>
              <a:gd name="connsiteY136" fmla="*/ 4262684 h 4495800"/>
              <a:gd name="connsiteX137" fmla="*/ 936680 w 1743075"/>
              <a:gd name="connsiteY137" fmla="*/ 4289354 h 4495800"/>
              <a:gd name="connsiteX138" fmla="*/ 979542 w 1743075"/>
              <a:gd name="connsiteY138" fmla="*/ 4295069 h 4495800"/>
              <a:gd name="connsiteX139" fmla="*/ 1015737 w 1743075"/>
              <a:gd name="connsiteY139" fmla="*/ 4306499 h 4495800"/>
              <a:gd name="connsiteX140" fmla="*/ 1038597 w 1743075"/>
              <a:gd name="connsiteY140" fmla="*/ 4339837 h 4495800"/>
              <a:gd name="connsiteX141" fmla="*/ 1059552 w 1743075"/>
              <a:gd name="connsiteY141" fmla="*/ 4361744 h 4495800"/>
              <a:gd name="connsiteX142" fmla="*/ 1170995 w 1743075"/>
              <a:gd name="connsiteY142" fmla="*/ 4391272 h 4495800"/>
              <a:gd name="connsiteX143" fmla="*/ 1283390 w 1743075"/>
              <a:gd name="connsiteY143" fmla="*/ 4390319 h 4495800"/>
              <a:gd name="connsiteX144" fmla="*/ 1321490 w 1743075"/>
              <a:gd name="connsiteY144" fmla="*/ 4385557 h 4495800"/>
              <a:gd name="connsiteX145" fmla="*/ 1333872 w 1743075"/>
              <a:gd name="connsiteY145" fmla="*/ 4358887 h 4495800"/>
              <a:gd name="connsiteX146" fmla="*/ 1317680 w 1743075"/>
              <a:gd name="connsiteY146" fmla="*/ 4324597 h 4495800"/>
              <a:gd name="connsiteX147" fmla="*/ 1297677 w 1743075"/>
              <a:gd name="connsiteY147" fmla="*/ 4296974 h 4495800"/>
              <a:gd name="connsiteX148" fmla="*/ 1258625 w 1743075"/>
              <a:gd name="connsiteY148" fmla="*/ 4268399 h 4495800"/>
              <a:gd name="connsiteX149" fmla="*/ 1196712 w 1743075"/>
              <a:gd name="connsiteY149" fmla="*/ 4203629 h 4495800"/>
              <a:gd name="connsiteX150" fmla="*/ 1195760 w 1743075"/>
              <a:gd name="connsiteY150" fmla="*/ 4201724 h 4495800"/>
              <a:gd name="connsiteX151" fmla="*/ 1173852 w 1743075"/>
              <a:gd name="connsiteY151" fmla="*/ 4137907 h 4495800"/>
              <a:gd name="connsiteX152" fmla="*/ 1159565 w 1743075"/>
              <a:gd name="connsiteY152" fmla="*/ 4061707 h 4495800"/>
              <a:gd name="connsiteX153" fmla="*/ 1165280 w 1743075"/>
              <a:gd name="connsiteY153" fmla="*/ 4002652 h 4495800"/>
              <a:gd name="connsiteX154" fmla="*/ 1172900 w 1743075"/>
              <a:gd name="connsiteY154" fmla="*/ 3971219 h 4495800"/>
              <a:gd name="connsiteX155" fmla="*/ 1185282 w 1743075"/>
              <a:gd name="connsiteY155" fmla="*/ 3875017 h 4495800"/>
              <a:gd name="connsiteX156" fmla="*/ 1194807 w 1743075"/>
              <a:gd name="connsiteY156" fmla="*/ 3808342 h 4495800"/>
              <a:gd name="connsiteX157" fmla="*/ 1204332 w 1743075"/>
              <a:gd name="connsiteY157" fmla="*/ 3674992 h 4495800"/>
              <a:gd name="connsiteX158" fmla="*/ 1206237 w 1743075"/>
              <a:gd name="connsiteY158" fmla="*/ 3661657 h 4495800"/>
              <a:gd name="connsiteX159" fmla="*/ 1226240 w 1743075"/>
              <a:gd name="connsiteY159" fmla="*/ 3498779 h 4495800"/>
              <a:gd name="connsiteX160" fmla="*/ 1231002 w 1743075"/>
              <a:gd name="connsiteY160" fmla="*/ 3436867 h 4495800"/>
              <a:gd name="connsiteX161" fmla="*/ 1230050 w 1743075"/>
              <a:gd name="connsiteY161" fmla="*/ 3412102 h 4495800"/>
              <a:gd name="connsiteX162" fmla="*/ 1225287 w 1743075"/>
              <a:gd name="connsiteY162" fmla="*/ 3374002 h 4495800"/>
              <a:gd name="connsiteX163" fmla="*/ 1225287 w 1743075"/>
              <a:gd name="connsiteY163" fmla="*/ 3293992 h 4495800"/>
              <a:gd name="connsiteX164" fmla="*/ 1231955 w 1743075"/>
              <a:gd name="connsiteY164" fmla="*/ 3253987 h 4495800"/>
              <a:gd name="connsiteX165" fmla="*/ 1239575 w 1743075"/>
              <a:gd name="connsiteY165" fmla="*/ 3222554 h 4495800"/>
              <a:gd name="connsiteX166" fmla="*/ 1248147 w 1743075"/>
              <a:gd name="connsiteY166" fmla="*/ 3120637 h 4495800"/>
              <a:gd name="connsiteX167" fmla="*/ 1250052 w 1743075"/>
              <a:gd name="connsiteY167" fmla="*/ 3109207 h 4495800"/>
              <a:gd name="connsiteX168" fmla="*/ 1263387 w 1743075"/>
              <a:gd name="connsiteY168" fmla="*/ 3019672 h 4495800"/>
              <a:gd name="connsiteX169" fmla="*/ 1274817 w 1743075"/>
              <a:gd name="connsiteY169" fmla="*/ 2951092 h 4495800"/>
              <a:gd name="connsiteX170" fmla="*/ 1287200 w 1743075"/>
              <a:gd name="connsiteY170" fmla="*/ 2882512 h 4495800"/>
              <a:gd name="connsiteX171" fmla="*/ 1289105 w 1743075"/>
              <a:gd name="connsiteY171" fmla="*/ 2861557 h 4495800"/>
              <a:gd name="connsiteX172" fmla="*/ 1302440 w 1743075"/>
              <a:gd name="connsiteY172" fmla="*/ 2764402 h 4495800"/>
              <a:gd name="connsiteX173" fmla="*/ 1308155 w 1743075"/>
              <a:gd name="connsiteY173" fmla="*/ 2728207 h 4495800"/>
              <a:gd name="connsiteX174" fmla="*/ 1317680 w 1743075"/>
              <a:gd name="connsiteY174" fmla="*/ 2672962 h 4495800"/>
              <a:gd name="connsiteX175" fmla="*/ 1328157 w 1743075"/>
              <a:gd name="connsiteY175" fmla="*/ 2557709 h 4495800"/>
              <a:gd name="connsiteX176" fmla="*/ 1329110 w 1743075"/>
              <a:gd name="connsiteY176" fmla="*/ 2553899 h 4495800"/>
              <a:gd name="connsiteX177" fmla="*/ 1348160 w 1743075"/>
              <a:gd name="connsiteY177" fmla="*/ 2535802 h 4495800"/>
              <a:gd name="connsiteX178" fmla="*/ 1445315 w 1743075"/>
              <a:gd name="connsiteY178" fmla="*/ 2494844 h 4495800"/>
              <a:gd name="connsiteX179" fmla="*/ 1474842 w 1743075"/>
              <a:gd name="connsiteY179" fmla="*/ 2438647 h 4495800"/>
              <a:gd name="connsiteX180" fmla="*/ 1470080 w 1743075"/>
              <a:gd name="connsiteY180" fmla="*/ 2388164 h 4495800"/>
              <a:gd name="connsiteX181" fmla="*/ 1468175 w 1743075"/>
              <a:gd name="connsiteY181" fmla="*/ 2351017 h 4495800"/>
              <a:gd name="connsiteX182" fmla="*/ 1460555 w 1743075"/>
              <a:gd name="connsiteY182" fmla="*/ 1997639 h 4495800"/>
              <a:gd name="connsiteX183" fmla="*/ 1460555 w 1743075"/>
              <a:gd name="connsiteY183" fmla="*/ 1976684 h 4495800"/>
              <a:gd name="connsiteX184" fmla="*/ 1471985 w 1743075"/>
              <a:gd name="connsiteY184" fmla="*/ 1951919 h 4495800"/>
              <a:gd name="connsiteX185" fmla="*/ 1495797 w 1743075"/>
              <a:gd name="connsiteY185" fmla="*/ 1918582 h 4495800"/>
              <a:gd name="connsiteX186" fmla="*/ 1513895 w 1743075"/>
              <a:gd name="connsiteY186" fmla="*/ 1884292 h 4495800"/>
              <a:gd name="connsiteX187" fmla="*/ 1573902 w 1743075"/>
              <a:gd name="connsiteY187" fmla="*/ 1793804 h 4495800"/>
              <a:gd name="connsiteX188" fmla="*/ 1599620 w 1743075"/>
              <a:gd name="connsiteY188" fmla="*/ 1739512 h 4495800"/>
              <a:gd name="connsiteX189" fmla="*/ 1692965 w 1743075"/>
              <a:gd name="connsiteY189" fmla="*/ 1561394 h 4495800"/>
              <a:gd name="connsiteX190" fmla="*/ 1714872 w 1743075"/>
              <a:gd name="connsiteY190" fmla="*/ 1491862 h 4495800"/>
              <a:gd name="connsiteX191" fmla="*/ 1729160 w 1743075"/>
              <a:gd name="connsiteY191" fmla="*/ 1408042 h 4495800"/>
              <a:gd name="connsiteX192" fmla="*/ 1732970 w 1743075"/>
              <a:gd name="connsiteY192" fmla="*/ 1329937 h 4495800"/>
              <a:gd name="connsiteX193" fmla="*/ 373752 w 1743075"/>
              <a:gd name="connsiteY193" fmla="*/ 1452809 h 4495800"/>
              <a:gd name="connsiteX194" fmla="*/ 367085 w 1743075"/>
              <a:gd name="connsiteY194" fmla="*/ 1460429 h 4495800"/>
              <a:gd name="connsiteX195" fmla="*/ 361370 w 1743075"/>
              <a:gd name="connsiteY195" fmla="*/ 1453762 h 4495800"/>
              <a:gd name="connsiteX196" fmla="*/ 319460 w 1743075"/>
              <a:gd name="connsiteY196" fmla="*/ 1365179 h 4495800"/>
              <a:gd name="connsiteX197" fmla="*/ 310887 w 1743075"/>
              <a:gd name="connsiteY197" fmla="*/ 1351844 h 4495800"/>
              <a:gd name="connsiteX198" fmla="*/ 311840 w 1743075"/>
              <a:gd name="connsiteY198" fmla="*/ 1334699 h 4495800"/>
              <a:gd name="connsiteX199" fmla="*/ 343272 w 1743075"/>
              <a:gd name="connsiteY199" fmla="*/ 1297552 h 4495800"/>
              <a:gd name="connsiteX200" fmla="*/ 367085 w 1743075"/>
              <a:gd name="connsiteY200" fmla="*/ 1301362 h 4495800"/>
              <a:gd name="connsiteX201" fmla="*/ 377562 w 1743075"/>
              <a:gd name="connsiteY201" fmla="*/ 1348034 h 4495800"/>
              <a:gd name="connsiteX202" fmla="*/ 377562 w 1743075"/>
              <a:gd name="connsiteY202" fmla="*/ 1381372 h 4495800"/>
              <a:gd name="connsiteX203" fmla="*/ 381372 w 1743075"/>
              <a:gd name="connsiteY203" fmla="*/ 1381372 h 4495800"/>
              <a:gd name="connsiteX204" fmla="*/ 373752 w 1743075"/>
              <a:gd name="connsiteY204" fmla="*/ 1452809 h 4495800"/>
              <a:gd name="connsiteX205" fmla="*/ 575682 w 1743075"/>
              <a:gd name="connsiteY205" fmla="*/ 1686172 h 4495800"/>
              <a:gd name="connsiteX206" fmla="*/ 559490 w 1743075"/>
              <a:gd name="connsiteY206" fmla="*/ 1708079 h 4495800"/>
              <a:gd name="connsiteX207" fmla="*/ 480432 w 1743075"/>
              <a:gd name="connsiteY207" fmla="*/ 1817617 h 4495800"/>
              <a:gd name="connsiteX208" fmla="*/ 476622 w 1743075"/>
              <a:gd name="connsiteY208" fmla="*/ 1834762 h 4495800"/>
              <a:gd name="connsiteX209" fmla="*/ 437570 w 1743075"/>
              <a:gd name="connsiteY209" fmla="*/ 1828094 h 4495800"/>
              <a:gd name="connsiteX210" fmla="*/ 466145 w 1743075"/>
              <a:gd name="connsiteY210" fmla="*/ 1792852 h 4495800"/>
              <a:gd name="connsiteX211" fmla="*/ 557585 w 1743075"/>
              <a:gd name="connsiteY211" fmla="*/ 1688077 h 4495800"/>
              <a:gd name="connsiteX212" fmla="*/ 567110 w 1743075"/>
              <a:gd name="connsiteY212" fmla="*/ 1678552 h 4495800"/>
              <a:gd name="connsiteX213" fmla="*/ 573777 w 1743075"/>
              <a:gd name="connsiteY213" fmla="*/ 1678552 h 4495800"/>
              <a:gd name="connsiteX214" fmla="*/ 575682 w 1743075"/>
              <a:gd name="connsiteY214" fmla="*/ 1686172 h 4495800"/>
              <a:gd name="connsiteX215" fmla="*/ 889055 w 1743075"/>
              <a:gd name="connsiteY215" fmla="*/ 1877624 h 4495800"/>
              <a:gd name="connsiteX216" fmla="*/ 890007 w 1743075"/>
              <a:gd name="connsiteY216" fmla="*/ 1871909 h 4495800"/>
              <a:gd name="connsiteX217" fmla="*/ 887150 w 1743075"/>
              <a:gd name="connsiteY217" fmla="*/ 1834762 h 4495800"/>
              <a:gd name="connsiteX218" fmla="*/ 789995 w 1743075"/>
              <a:gd name="connsiteY218" fmla="*/ 1769992 h 4495800"/>
              <a:gd name="connsiteX219" fmla="*/ 689030 w 1743075"/>
              <a:gd name="connsiteY219" fmla="*/ 1727129 h 4495800"/>
              <a:gd name="connsiteX220" fmla="*/ 655692 w 1743075"/>
              <a:gd name="connsiteY220" fmla="*/ 1712842 h 4495800"/>
              <a:gd name="connsiteX221" fmla="*/ 604257 w 1743075"/>
              <a:gd name="connsiteY221" fmla="*/ 1685219 h 4495800"/>
              <a:gd name="connsiteX222" fmla="*/ 602352 w 1743075"/>
              <a:gd name="connsiteY222" fmla="*/ 1636642 h 4495800"/>
              <a:gd name="connsiteX223" fmla="*/ 618545 w 1743075"/>
              <a:gd name="connsiteY223" fmla="*/ 1626164 h 4495800"/>
              <a:gd name="connsiteX224" fmla="*/ 628070 w 1743075"/>
              <a:gd name="connsiteY224" fmla="*/ 1608067 h 4495800"/>
              <a:gd name="connsiteX225" fmla="*/ 637595 w 1743075"/>
              <a:gd name="connsiteY225" fmla="*/ 1581397 h 4495800"/>
              <a:gd name="connsiteX226" fmla="*/ 711890 w 1743075"/>
              <a:gd name="connsiteY226" fmla="*/ 1492814 h 4495800"/>
              <a:gd name="connsiteX227" fmla="*/ 788090 w 1743075"/>
              <a:gd name="connsiteY227" fmla="*/ 1357559 h 4495800"/>
              <a:gd name="connsiteX228" fmla="*/ 821427 w 1743075"/>
              <a:gd name="connsiteY228" fmla="*/ 1114672 h 4495800"/>
              <a:gd name="connsiteX229" fmla="*/ 819522 w 1743075"/>
              <a:gd name="connsiteY229" fmla="*/ 889882 h 4495800"/>
              <a:gd name="connsiteX230" fmla="*/ 813807 w 1743075"/>
              <a:gd name="connsiteY230" fmla="*/ 738434 h 4495800"/>
              <a:gd name="connsiteX231" fmla="*/ 813807 w 1743075"/>
              <a:gd name="connsiteY231" fmla="*/ 720337 h 4495800"/>
              <a:gd name="connsiteX232" fmla="*/ 818570 w 1743075"/>
              <a:gd name="connsiteY232" fmla="*/ 718432 h 4495800"/>
              <a:gd name="connsiteX233" fmla="*/ 863337 w 1743075"/>
              <a:gd name="connsiteY233" fmla="*/ 815587 h 4495800"/>
              <a:gd name="connsiteX234" fmla="*/ 866195 w 1743075"/>
              <a:gd name="connsiteY234" fmla="*/ 814634 h 4495800"/>
              <a:gd name="connsiteX235" fmla="*/ 848097 w 1743075"/>
              <a:gd name="connsiteY235" fmla="*/ 771772 h 4495800"/>
              <a:gd name="connsiteX236" fmla="*/ 828095 w 1743075"/>
              <a:gd name="connsiteY236" fmla="*/ 727004 h 4495800"/>
              <a:gd name="connsiteX237" fmla="*/ 810950 w 1743075"/>
              <a:gd name="connsiteY237" fmla="*/ 617467 h 4495800"/>
              <a:gd name="connsiteX238" fmla="*/ 812855 w 1743075"/>
              <a:gd name="connsiteY238" fmla="*/ 580319 h 4495800"/>
              <a:gd name="connsiteX239" fmla="*/ 816665 w 1743075"/>
              <a:gd name="connsiteY239" fmla="*/ 556507 h 4495800"/>
              <a:gd name="connsiteX240" fmla="*/ 821427 w 1743075"/>
              <a:gd name="connsiteY240" fmla="*/ 554602 h 4495800"/>
              <a:gd name="connsiteX241" fmla="*/ 856670 w 1743075"/>
              <a:gd name="connsiteY241" fmla="*/ 594607 h 4495800"/>
              <a:gd name="connsiteX242" fmla="*/ 913820 w 1743075"/>
              <a:gd name="connsiteY242" fmla="*/ 638422 h 4495800"/>
              <a:gd name="connsiteX243" fmla="*/ 974780 w 1743075"/>
              <a:gd name="connsiteY243" fmla="*/ 679379 h 4495800"/>
              <a:gd name="connsiteX244" fmla="*/ 973827 w 1743075"/>
              <a:gd name="connsiteY244" fmla="*/ 696524 h 4495800"/>
              <a:gd name="connsiteX245" fmla="*/ 950015 w 1743075"/>
              <a:gd name="connsiteY245" fmla="*/ 721289 h 4495800"/>
              <a:gd name="connsiteX246" fmla="*/ 899532 w 1743075"/>
              <a:gd name="connsiteY246" fmla="*/ 797489 h 4495800"/>
              <a:gd name="connsiteX247" fmla="*/ 930012 w 1743075"/>
              <a:gd name="connsiteY247" fmla="*/ 759389 h 4495800"/>
              <a:gd name="connsiteX248" fmla="*/ 945252 w 1743075"/>
              <a:gd name="connsiteY248" fmla="*/ 759389 h 4495800"/>
              <a:gd name="connsiteX249" fmla="*/ 954777 w 1743075"/>
              <a:gd name="connsiteY249" fmla="*/ 800347 h 4495800"/>
              <a:gd name="connsiteX250" fmla="*/ 910962 w 1743075"/>
              <a:gd name="connsiteY250" fmla="*/ 1142294 h 4495800"/>
              <a:gd name="connsiteX251" fmla="*/ 917630 w 1743075"/>
              <a:gd name="connsiteY251" fmla="*/ 1495672 h 4495800"/>
              <a:gd name="connsiteX252" fmla="*/ 929060 w 1743075"/>
              <a:gd name="connsiteY252" fmla="*/ 1776659 h 4495800"/>
              <a:gd name="connsiteX253" fmla="*/ 938585 w 1743075"/>
              <a:gd name="connsiteY253" fmla="*/ 1802377 h 4495800"/>
              <a:gd name="connsiteX254" fmla="*/ 1026215 w 1743075"/>
              <a:gd name="connsiteY254" fmla="*/ 1895722 h 4495800"/>
              <a:gd name="connsiteX255" fmla="*/ 1036692 w 1743075"/>
              <a:gd name="connsiteY255" fmla="*/ 1909057 h 4495800"/>
              <a:gd name="connsiteX256" fmla="*/ 889055 w 1743075"/>
              <a:gd name="connsiteY256" fmla="*/ 1877624 h 4495800"/>
              <a:gd name="connsiteX257" fmla="*/ 1279580 w 1743075"/>
              <a:gd name="connsiteY257" fmla="*/ 1673789 h 4495800"/>
              <a:gd name="connsiteX258" fmla="*/ 1275770 w 1743075"/>
              <a:gd name="connsiteY258" fmla="*/ 1747132 h 4495800"/>
              <a:gd name="connsiteX259" fmla="*/ 1250052 w 1743075"/>
              <a:gd name="connsiteY259" fmla="*/ 1809044 h 4495800"/>
              <a:gd name="connsiteX260" fmla="*/ 1188140 w 1743075"/>
              <a:gd name="connsiteY260" fmla="*/ 1870004 h 4495800"/>
              <a:gd name="connsiteX261" fmla="*/ 1170042 w 1743075"/>
              <a:gd name="connsiteY261" fmla="*/ 1907152 h 4495800"/>
              <a:gd name="connsiteX262" fmla="*/ 1160517 w 1743075"/>
              <a:gd name="connsiteY262" fmla="*/ 1919534 h 4495800"/>
              <a:gd name="connsiteX263" fmla="*/ 1142420 w 1743075"/>
              <a:gd name="connsiteY263" fmla="*/ 1924297 h 4495800"/>
              <a:gd name="connsiteX264" fmla="*/ 1045265 w 1743075"/>
              <a:gd name="connsiteY264" fmla="*/ 1916677 h 4495800"/>
              <a:gd name="connsiteX265" fmla="*/ 1053837 w 1743075"/>
              <a:gd name="connsiteY265" fmla="*/ 1901437 h 4495800"/>
              <a:gd name="connsiteX266" fmla="*/ 1132895 w 1743075"/>
              <a:gd name="connsiteY266" fmla="*/ 1803329 h 4495800"/>
              <a:gd name="connsiteX267" fmla="*/ 1143372 w 1743075"/>
              <a:gd name="connsiteY267" fmla="*/ 1770944 h 4495800"/>
              <a:gd name="connsiteX268" fmla="*/ 1137657 w 1743075"/>
              <a:gd name="connsiteY268" fmla="*/ 1666169 h 4495800"/>
              <a:gd name="connsiteX269" fmla="*/ 1130037 w 1743075"/>
              <a:gd name="connsiteY269" fmla="*/ 1505197 h 4495800"/>
              <a:gd name="connsiteX270" fmla="*/ 1115750 w 1743075"/>
              <a:gd name="connsiteY270" fmla="*/ 1296599 h 4495800"/>
              <a:gd name="connsiteX271" fmla="*/ 1094795 w 1743075"/>
              <a:gd name="connsiteY271" fmla="*/ 1091812 h 4495800"/>
              <a:gd name="connsiteX272" fmla="*/ 1037645 w 1743075"/>
              <a:gd name="connsiteY272" fmla="*/ 839399 h 4495800"/>
              <a:gd name="connsiteX273" fmla="*/ 1019547 w 1743075"/>
              <a:gd name="connsiteY273" fmla="*/ 780344 h 4495800"/>
              <a:gd name="connsiteX274" fmla="*/ 1024310 w 1743075"/>
              <a:gd name="connsiteY274" fmla="*/ 761294 h 4495800"/>
              <a:gd name="connsiteX275" fmla="*/ 1042407 w 1743075"/>
              <a:gd name="connsiteY275" fmla="*/ 744149 h 4495800"/>
              <a:gd name="connsiteX276" fmla="*/ 1069077 w 1743075"/>
              <a:gd name="connsiteY276" fmla="*/ 806062 h 4495800"/>
              <a:gd name="connsiteX277" fmla="*/ 1014785 w 1743075"/>
              <a:gd name="connsiteY277" fmla="*/ 699382 h 4495800"/>
              <a:gd name="connsiteX278" fmla="*/ 1015737 w 1743075"/>
              <a:gd name="connsiteY278" fmla="*/ 677474 h 4495800"/>
              <a:gd name="connsiteX279" fmla="*/ 1068125 w 1743075"/>
              <a:gd name="connsiteY279" fmla="*/ 631754 h 4495800"/>
              <a:gd name="connsiteX280" fmla="*/ 1096700 w 1743075"/>
              <a:gd name="connsiteY280" fmla="*/ 571747 h 4495800"/>
              <a:gd name="connsiteX281" fmla="*/ 1102415 w 1743075"/>
              <a:gd name="connsiteY281" fmla="*/ 552697 h 4495800"/>
              <a:gd name="connsiteX282" fmla="*/ 1120512 w 1743075"/>
              <a:gd name="connsiteY282" fmla="*/ 606989 h 4495800"/>
              <a:gd name="connsiteX283" fmla="*/ 1107177 w 1743075"/>
              <a:gd name="connsiteY283" fmla="*/ 742244 h 4495800"/>
              <a:gd name="connsiteX284" fmla="*/ 1108130 w 1743075"/>
              <a:gd name="connsiteY284" fmla="*/ 761294 h 4495800"/>
              <a:gd name="connsiteX285" fmla="*/ 1127180 w 1743075"/>
              <a:gd name="connsiteY285" fmla="*/ 621277 h 4495800"/>
              <a:gd name="connsiteX286" fmla="*/ 1187187 w 1743075"/>
              <a:gd name="connsiteY286" fmla="*/ 829874 h 4495800"/>
              <a:gd name="connsiteX287" fmla="*/ 1228145 w 1743075"/>
              <a:gd name="connsiteY287" fmla="*/ 993704 h 4495800"/>
              <a:gd name="connsiteX288" fmla="*/ 1246242 w 1743075"/>
              <a:gd name="connsiteY288" fmla="*/ 1128007 h 4495800"/>
              <a:gd name="connsiteX289" fmla="*/ 1270055 w 1743075"/>
              <a:gd name="connsiteY289" fmla="*/ 1363274 h 4495800"/>
              <a:gd name="connsiteX290" fmla="*/ 1276722 w 1743075"/>
              <a:gd name="connsiteY290" fmla="*/ 1427092 h 4495800"/>
              <a:gd name="connsiteX291" fmla="*/ 1284342 w 1743075"/>
              <a:gd name="connsiteY291" fmla="*/ 1534724 h 4495800"/>
              <a:gd name="connsiteX292" fmla="*/ 1279580 w 1743075"/>
              <a:gd name="connsiteY292" fmla="*/ 1673789 h 4495800"/>
              <a:gd name="connsiteX293" fmla="*/ 1437695 w 1743075"/>
              <a:gd name="connsiteY293" fmla="*/ 1289932 h 4495800"/>
              <a:gd name="connsiteX294" fmla="*/ 1442457 w 1743075"/>
              <a:gd name="connsiteY294" fmla="*/ 1288979 h 4495800"/>
              <a:gd name="connsiteX295" fmla="*/ 1447220 w 1743075"/>
              <a:gd name="connsiteY295" fmla="*/ 1300409 h 4495800"/>
              <a:gd name="connsiteX296" fmla="*/ 1448172 w 1743075"/>
              <a:gd name="connsiteY296" fmla="*/ 1327079 h 4495800"/>
              <a:gd name="connsiteX297" fmla="*/ 1470080 w 1743075"/>
              <a:gd name="connsiteY297" fmla="*/ 1394707 h 4495800"/>
              <a:gd name="connsiteX298" fmla="*/ 1476747 w 1743075"/>
              <a:gd name="connsiteY298" fmla="*/ 1433759 h 4495800"/>
              <a:gd name="connsiteX299" fmla="*/ 1439600 w 1743075"/>
              <a:gd name="connsiteY299" fmla="*/ 1497577 h 4495800"/>
              <a:gd name="connsiteX300" fmla="*/ 1437695 w 1743075"/>
              <a:gd name="connsiteY300" fmla="*/ 1289932 h 4495800"/>
              <a:gd name="connsiteX301" fmla="*/ 1475795 w 1743075"/>
              <a:gd name="connsiteY301" fmla="*/ 1882387 h 4495800"/>
              <a:gd name="connsiteX302" fmla="*/ 1462460 w 1743075"/>
              <a:gd name="connsiteY302" fmla="*/ 1874767 h 4495800"/>
              <a:gd name="connsiteX303" fmla="*/ 1371972 w 1743075"/>
              <a:gd name="connsiteY303" fmla="*/ 1769992 h 4495800"/>
              <a:gd name="connsiteX304" fmla="*/ 1336730 w 1743075"/>
              <a:gd name="connsiteY304" fmla="*/ 1750942 h 4495800"/>
              <a:gd name="connsiteX305" fmla="*/ 1319585 w 1743075"/>
              <a:gd name="connsiteY305" fmla="*/ 1744274 h 4495800"/>
              <a:gd name="connsiteX306" fmla="*/ 1320537 w 1743075"/>
              <a:gd name="connsiteY306" fmla="*/ 1738559 h 4495800"/>
              <a:gd name="connsiteX307" fmla="*/ 1337682 w 1743075"/>
              <a:gd name="connsiteY307" fmla="*/ 1740464 h 4495800"/>
              <a:gd name="connsiteX308" fmla="*/ 1416740 w 1743075"/>
              <a:gd name="connsiteY308" fmla="*/ 1788089 h 4495800"/>
              <a:gd name="connsiteX309" fmla="*/ 1473890 w 1743075"/>
              <a:gd name="connsiteY309" fmla="*/ 1853812 h 4495800"/>
              <a:gd name="connsiteX310" fmla="*/ 1480557 w 1743075"/>
              <a:gd name="connsiteY310" fmla="*/ 1865242 h 4495800"/>
              <a:gd name="connsiteX311" fmla="*/ 1475795 w 1743075"/>
              <a:gd name="connsiteY311" fmla="*/ 1882387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</a:cxnLst>
            <a:rect l="l" t="t" r="r" b="b"/>
            <a:pathLst>
              <a:path w="1743075" h="4495800">
                <a:moveTo>
                  <a:pt x="1732970" y="1329937"/>
                </a:moveTo>
                <a:cubicBezTo>
                  <a:pt x="1728207" y="1318507"/>
                  <a:pt x="1726302" y="1304219"/>
                  <a:pt x="1726302" y="1291837"/>
                </a:cubicBezTo>
                <a:cubicBezTo>
                  <a:pt x="1728207" y="1266119"/>
                  <a:pt x="1718682" y="1246117"/>
                  <a:pt x="1698680" y="1230877"/>
                </a:cubicBezTo>
                <a:cubicBezTo>
                  <a:pt x="1680582" y="1216589"/>
                  <a:pt x="1672962" y="1197539"/>
                  <a:pt x="1666295" y="1177537"/>
                </a:cubicBezTo>
                <a:cubicBezTo>
                  <a:pt x="1660580" y="1160392"/>
                  <a:pt x="1651055" y="1145152"/>
                  <a:pt x="1643435" y="1128959"/>
                </a:cubicBezTo>
                <a:cubicBezTo>
                  <a:pt x="1641530" y="1125149"/>
                  <a:pt x="1638672" y="1121339"/>
                  <a:pt x="1636767" y="1117529"/>
                </a:cubicBezTo>
                <a:cubicBezTo>
                  <a:pt x="1623432" y="1086097"/>
                  <a:pt x="1610097" y="1054664"/>
                  <a:pt x="1595810" y="1023232"/>
                </a:cubicBezTo>
                <a:cubicBezTo>
                  <a:pt x="1592952" y="1017517"/>
                  <a:pt x="1588190" y="1012754"/>
                  <a:pt x="1586285" y="1007039"/>
                </a:cubicBezTo>
                <a:cubicBezTo>
                  <a:pt x="1581522" y="995609"/>
                  <a:pt x="1574855" y="984179"/>
                  <a:pt x="1573902" y="972749"/>
                </a:cubicBezTo>
                <a:cubicBezTo>
                  <a:pt x="1571997" y="955604"/>
                  <a:pt x="1569140" y="939412"/>
                  <a:pt x="1560567" y="923219"/>
                </a:cubicBezTo>
                <a:cubicBezTo>
                  <a:pt x="1553900" y="910837"/>
                  <a:pt x="1552947" y="894644"/>
                  <a:pt x="1550090" y="880357"/>
                </a:cubicBezTo>
                <a:cubicBezTo>
                  <a:pt x="1549137" y="874642"/>
                  <a:pt x="1549137" y="868927"/>
                  <a:pt x="1547232" y="863212"/>
                </a:cubicBezTo>
                <a:cubicBezTo>
                  <a:pt x="1534850" y="824159"/>
                  <a:pt x="1521515" y="786059"/>
                  <a:pt x="1508180" y="747959"/>
                </a:cubicBezTo>
                <a:cubicBezTo>
                  <a:pt x="1501512" y="727957"/>
                  <a:pt x="1488177" y="713669"/>
                  <a:pt x="1468175" y="705097"/>
                </a:cubicBezTo>
                <a:cubicBezTo>
                  <a:pt x="1454840" y="699382"/>
                  <a:pt x="1442457" y="690809"/>
                  <a:pt x="1428170" y="685094"/>
                </a:cubicBezTo>
                <a:cubicBezTo>
                  <a:pt x="1412930" y="678427"/>
                  <a:pt x="1396737" y="673664"/>
                  <a:pt x="1380545" y="669854"/>
                </a:cubicBezTo>
                <a:cubicBezTo>
                  <a:pt x="1354827" y="663187"/>
                  <a:pt x="1329110" y="657472"/>
                  <a:pt x="1303392" y="650804"/>
                </a:cubicBezTo>
                <a:cubicBezTo>
                  <a:pt x="1302440" y="650804"/>
                  <a:pt x="1302440" y="649852"/>
                  <a:pt x="1301487" y="649852"/>
                </a:cubicBezTo>
                <a:cubicBezTo>
                  <a:pt x="1275770" y="643184"/>
                  <a:pt x="1249100" y="636517"/>
                  <a:pt x="1223382" y="629849"/>
                </a:cubicBezTo>
                <a:cubicBezTo>
                  <a:pt x="1202427" y="624134"/>
                  <a:pt x="1180520" y="619372"/>
                  <a:pt x="1160517" y="610799"/>
                </a:cubicBezTo>
                <a:cubicBezTo>
                  <a:pt x="1118607" y="591749"/>
                  <a:pt x="1104320" y="552697"/>
                  <a:pt x="1101462" y="511739"/>
                </a:cubicBezTo>
                <a:cubicBezTo>
                  <a:pt x="1098605" y="482212"/>
                  <a:pt x="1104320" y="452684"/>
                  <a:pt x="1106225" y="422204"/>
                </a:cubicBezTo>
                <a:cubicBezTo>
                  <a:pt x="1107177" y="411727"/>
                  <a:pt x="1110987" y="404107"/>
                  <a:pt x="1119560" y="398392"/>
                </a:cubicBezTo>
                <a:cubicBezTo>
                  <a:pt x="1136705" y="387914"/>
                  <a:pt x="1146230" y="371722"/>
                  <a:pt x="1150040" y="352672"/>
                </a:cubicBezTo>
                <a:cubicBezTo>
                  <a:pt x="1151945" y="344099"/>
                  <a:pt x="1155755" y="335527"/>
                  <a:pt x="1155755" y="326002"/>
                </a:cubicBezTo>
                <a:cubicBezTo>
                  <a:pt x="1155755" y="305047"/>
                  <a:pt x="1155755" y="284092"/>
                  <a:pt x="1153850" y="263137"/>
                </a:cubicBezTo>
                <a:cubicBezTo>
                  <a:pt x="1152897" y="254564"/>
                  <a:pt x="1148135" y="247897"/>
                  <a:pt x="1135752" y="252659"/>
                </a:cubicBezTo>
                <a:cubicBezTo>
                  <a:pt x="1125275" y="256469"/>
                  <a:pt x="1123370" y="252659"/>
                  <a:pt x="1124322" y="241229"/>
                </a:cubicBezTo>
                <a:cubicBezTo>
                  <a:pt x="1125275" y="228847"/>
                  <a:pt x="1125275" y="215512"/>
                  <a:pt x="1125275" y="203129"/>
                </a:cubicBezTo>
                <a:cubicBezTo>
                  <a:pt x="1125275" y="196462"/>
                  <a:pt x="1123370" y="188842"/>
                  <a:pt x="1124322" y="182174"/>
                </a:cubicBezTo>
                <a:cubicBezTo>
                  <a:pt x="1125275" y="133597"/>
                  <a:pt x="1102415" y="93592"/>
                  <a:pt x="1074792" y="56444"/>
                </a:cubicBezTo>
                <a:cubicBezTo>
                  <a:pt x="1069077" y="47872"/>
                  <a:pt x="1057647" y="42157"/>
                  <a:pt x="1048122" y="37394"/>
                </a:cubicBezTo>
                <a:cubicBezTo>
                  <a:pt x="1033835" y="30727"/>
                  <a:pt x="1019547" y="24059"/>
                  <a:pt x="1005260" y="20249"/>
                </a:cubicBezTo>
                <a:cubicBezTo>
                  <a:pt x="959540" y="5009"/>
                  <a:pt x="914772" y="-706"/>
                  <a:pt x="873815" y="24059"/>
                </a:cubicBezTo>
                <a:cubicBezTo>
                  <a:pt x="839525" y="45967"/>
                  <a:pt x="808092" y="71684"/>
                  <a:pt x="782375" y="104069"/>
                </a:cubicBezTo>
                <a:cubicBezTo>
                  <a:pt x="779517" y="107879"/>
                  <a:pt x="776660" y="112642"/>
                  <a:pt x="775707" y="117404"/>
                </a:cubicBezTo>
                <a:cubicBezTo>
                  <a:pt x="772850" y="131692"/>
                  <a:pt x="770945" y="145027"/>
                  <a:pt x="769040" y="159314"/>
                </a:cubicBezTo>
                <a:cubicBezTo>
                  <a:pt x="765230" y="204082"/>
                  <a:pt x="777612" y="249802"/>
                  <a:pt x="759515" y="293617"/>
                </a:cubicBezTo>
                <a:cubicBezTo>
                  <a:pt x="759515" y="294569"/>
                  <a:pt x="759515" y="296474"/>
                  <a:pt x="759515" y="297427"/>
                </a:cubicBezTo>
                <a:cubicBezTo>
                  <a:pt x="760467" y="322192"/>
                  <a:pt x="760467" y="346957"/>
                  <a:pt x="762372" y="370769"/>
                </a:cubicBezTo>
                <a:cubicBezTo>
                  <a:pt x="763325" y="390772"/>
                  <a:pt x="769040" y="409822"/>
                  <a:pt x="786185" y="424109"/>
                </a:cubicBezTo>
                <a:cubicBezTo>
                  <a:pt x="792852" y="429824"/>
                  <a:pt x="797615" y="438397"/>
                  <a:pt x="799520" y="446969"/>
                </a:cubicBezTo>
                <a:cubicBezTo>
                  <a:pt x="805235" y="469829"/>
                  <a:pt x="809045" y="493642"/>
                  <a:pt x="811902" y="517454"/>
                </a:cubicBezTo>
                <a:cubicBezTo>
                  <a:pt x="812855" y="525074"/>
                  <a:pt x="810950" y="536504"/>
                  <a:pt x="806187" y="540314"/>
                </a:cubicBezTo>
                <a:cubicBezTo>
                  <a:pt x="783327" y="557459"/>
                  <a:pt x="761420" y="578414"/>
                  <a:pt x="729035" y="576509"/>
                </a:cubicBezTo>
                <a:cubicBezTo>
                  <a:pt x="725225" y="576509"/>
                  <a:pt x="721415" y="578414"/>
                  <a:pt x="717605" y="579367"/>
                </a:cubicBezTo>
                <a:cubicBezTo>
                  <a:pt x="660455" y="592702"/>
                  <a:pt x="603305" y="606037"/>
                  <a:pt x="546155" y="617467"/>
                </a:cubicBezTo>
                <a:cubicBezTo>
                  <a:pt x="521390" y="622229"/>
                  <a:pt x="494720" y="623182"/>
                  <a:pt x="469955" y="627944"/>
                </a:cubicBezTo>
                <a:cubicBezTo>
                  <a:pt x="445190" y="632707"/>
                  <a:pt x="421377" y="639374"/>
                  <a:pt x="396612" y="646994"/>
                </a:cubicBezTo>
                <a:cubicBezTo>
                  <a:pt x="374705" y="653662"/>
                  <a:pt x="357560" y="668902"/>
                  <a:pt x="348035" y="688904"/>
                </a:cubicBezTo>
                <a:cubicBezTo>
                  <a:pt x="329937" y="727004"/>
                  <a:pt x="321365" y="767009"/>
                  <a:pt x="311840" y="807014"/>
                </a:cubicBezTo>
                <a:cubicBezTo>
                  <a:pt x="308030" y="824159"/>
                  <a:pt x="302315" y="838447"/>
                  <a:pt x="287075" y="848924"/>
                </a:cubicBezTo>
                <a:cubicBezTo>
                  <a:pt x="269930" y="861307"/>
                  <a:pt x="253737" y="875594"/>
                  <a:pt x="246117" y="896549"/>
                </a:cubicBezTo>
                <a:cubicBezTo>
                  <a:pt x="243260" y="905122"/>
                  <a:pt x="239450" y="914647"/>
                  <a:pt x="233735" y="922267"/>
                </a:cubicBezTo>
                <a:cubicBezTo>
                  <a:pt x="209922" y="950842"/>
                  <a:pt x="195635" y="987037"/>
                  <a:pt x="164202" y="1008944"/>
                </a:cubicBezTo>
                <a:cubicBezTo>
                  <a:pt x="159440" y="1012754"/>
                  <a:pt x="155630" y="1018469"/>
                  <a:pt x="152772" y="1024184"/>
                </a:cubicBezTo>
                <a:cubicBezTo>
                  <a:pt x="128960" y="1059427"/>
                  <a:pt x="105147" y="1094669"/>
                  <a:pt x="81335" y="1130864"/>
                </a:cubicBezTo>
                <a:cubicBezTo>
                  <a:pt x="50855" y="1177537"/>
                  <a:pt x="22280" y="1225162"/>
                  <a:pt x="10850" y="1280407"/>
                </a:cubicBezTo>
                <a:cubicBezTo>
                  <a:pt x="2277" y="1320412"/>
                  <a:pt x="8945" y="1359464"/>
                  <a:pt x="27042" y="1395659"/>
                </a:cubicBezTo>
                <a:cubicBezTo>
                  <a:pt x="36567" y="1415662"/>
                  <a:pt x="49902" y="1434712"/>
                  <a:pt x="61332" y="1453762"/>
                </a:cubicBezTo>
                <a:cubicBezTo>
                  <a:pt x="66095" y="1460429"/>
                  <a:pt x="71810" y="1467097"/>
                  <a:pt x="74667" y="1474717"/>
                </a:cubicBezTo>
                <a:cubicBezTo>
                  <a:pt x="78477" y="1489004"/>
                  <a:pt x="83240" y="1501387"/>
                  <a:pt x="97527" y="1509007"/>
                </a:cubicBezTo>
                <a:cubicBezTo>
                  <a:pt x="102290" y="1510912"/>
                  <a:pt x="104195" y="1517579"/>
                  <a:pt x="108005" y="1522342"/>
                </a:cubicBezTo>
                <a:cubicBezTo>
                  <a:pt x="126102" y="1549012"/>
                  <a:pt x="143247" y="1575682"/>
                  <a:pt x="162297" y="1602352"/>
                </a:cubicBezTo>
                <a:cubicBezTo>
                  <a:pt x="174680" y="1620449"/>
                  <a:pt x="189920" y="1636642"/>
                  <a:pt x="201350" y="1654739"/>
                </a:cubicBezTo>
                <a:cubicBezTo>
                  <a:pt x="228020" y="1694744"/>
                  <a:pt x="257547" y="1731892"/>
                  <a:pt x="288980" y="1768087"/>
                </a:cubicBezTo>
                <a:cubicBezTo>
                  <a:pt x="300410" y="1781422"/>
                  <a:pt x="303267" y="1794757"/>
                  <a:pt x="300410" y="1810949"/>
                </a:cubicBezTo>
                <a:cubicBezTo>
                  <a:pt x="295647" y="1843334"/>
                  <a:pt x="290885" y="1875719"/>
                  <a:pt x="288027" y="1909057"/>
                </a:cubicBezTo>
                <a:cubicBezTo>
                  <a:pt x="284217" y="1960492"/>
                  <a:pt x="282312" y="2012879"/>
                  <a:pt x="279455" y="2064314"/>
                </a:cubicBezTo>
                <a:cubicBezTo>
                  <a:pt x="279455" y="2069077"/>
                  <a:pt x="278502" y="2074792"/>
                  <a:pt x="277550" y="2079554"/>
                </a:cubicBezTo>
                <a:cubicBezTo>
                  <a:pt x="273740" y="2117654"/>
                  <a:pt x="268025" y="2154802"/>
                  <a:pt x="266120" y="2192902"/>
                </a:cubicBezTo>
                <a:cubicBezTo>
                  <a:pt x="264215" y="2241479"/>
                  <a:pt x="263262" y="2290057"/>
                  <a:pt x="265167" y="2338634"/>
                </a:cubicBezTo>
                <a:cubicBezTo>
                  <a:pt x="266120" y="2381497"/>
                  <a:pt x="259452" y="2422454"/>
                  <a:pt x="251832" y="2463412"/>
                </a:cubicBezTo>
                <a:cubicBezTo>
                  <a:pt x="248975" y="2479604"/>
                  <a:pt x="253737" y="2490082"/>
                  <a:pt x="268025" y="2496749"/>
                </a:cubicBezTo>
                <a:cubicBezTo>
                  <a:pt x="297552" y="2508179"/>
                  <a:pt x="326127" y="2523419"/>
                  <a:pt x="358512" y="2521514"/>
                </a:cubicBezTo>
                <a:cubicBezTo>
                  <a:pt x="365180" y="2521514"/>
                  <a:pt x="370895" y="2523419"/>
                  <a:pt x="377562" y="2525324"/>
                </a:cubicBezTo>
                <a:cubicBezTo>
                  <a:pt x="411852" y="2531039"/>
                  <a:pt x="443285" y="2530087"/>
                  <a:pt x="467097" y="2499607"/>
                </a:cubicBezTo>
                <a:cubicBezTo>
                  <a:pt x="474717" y="2490082"/>
                  <a:pt x="485195" y="2483414"/>
                  <a:pt x="496625" y="2472937"/>
                </a:cubicBezTo>
                <a:cubicBezTo>
                  <a:pt x="497577" y="2485319"/>
                  <a:pt x="498530" y="2492939"/>
                  <a:pt x="498530" y="2500559"/>
                </a:cubicBezTo>
                <a:cubicBezTo>
                  <a:pt x="498530" y="2551994"/>
                  <a:pt x="498530" y="2602477"/>
                  <a:pt x="497577" y="2653912"/>
                </a:cubicBezTo>
                <a:cubicBezTo>
                  <a:pt x="496625" y="2687249"/>
                  <a:pt x="492815" y="2719634"/>
                  <a:pt x="491862" y="2752972"/>
                </a:cubicBezTo>
                <a:cubicBezTo>
                  <a:pt x="490910" y="2807264"/>
                  <a:pt x="491862" y="2861557"/>
                  <a:pt x="489957" y="2915849"/>
                </a:cubicBezTo>
                <a:cubicBezTo>
                  <a:pt x="486147" y="3045389"/>
                  <a:pt x="496625" y="3174929"/>
                  <a:pt x="483290" y="3303517"/>
                </a:cubicBezTo>
                <a:cubicBezTo>
                  <a:pt x="479480" y="3343522"/>
                  <a:pt x="482337" y="3383527"/>
                  <a:pt x="483290" y="3423532"/>
                </a:cubicBezTo>
                <a:cubicBezTo>
                  <a:pt x="484242" y="3504494"/>
                  <a:pt x="483290" y="3585457"/>
                  <a:pt x="489005" y="3666419"/>
                </a:cubicBezTo>
                <a:cubicBezTo>
                  <a:pt x="495672" y="3761669"/>
                  <a:pt x="495672" y="3857872"/>
                  <a:pt x="497577" y="3953122"/>
                </a:cubicBezTo>
                <a:cubicBezTo>
                  <a:pt x="497577" y="3956932"/>
                  <a:pt x="498530" y="3960742"/>
                  <a:pt x="498530" y="3964552"/>
                </a:cubicBezTo>
                <a:cubicBezTo>
                  <a:pt x="500435" y="3982649"/>
                  <a:pt x="503292" y="4001699"/>
                  <a:pt x="505197" y="4019797"/>
                </a:cubicBezTo>
                <a:cubicBezTo>
                  <a:pt x="506150" y="4040752"/>
                  <a:pt x="506150" y="4062659"/>
                  <a:pt x="507102" y="4083614"/>
                </a:cubicBezTo>
                <a:cubicBezTo>
                  <a:pt x="508055" y="4093139"/>
                  <a:pt x="509007" y="4104569"/>
                  <a:pt x="513770" y="4111237"/>
                </a:cubicBezTo>
                <a:cubicBezTo>
                  <a:pt x="528057" y="4131239"/>
                  <a:pt x="534725" y="4153147"/>
                  <a:pt x="539487" y="4176959"/>
                </a:cubicBezTo>
                <a:cubicBezTo>
                  <a:pt x="546155" y="4211249"/>
                  <a:pt x="554727" y="4244587"/>
                  <a:pt x="562347" y="4278877"/>
                </a:cubicBezTo>
                <a:cubicBezTo>
                  <a:pt x="563300" y="4285544"/>
                  <a:pt x="565205" y="4295069"/>
                  <a:pt x="561395" y="4299832"/>
                </a:cubicBezTo>
                <a:cubicBezTo>
                  <a:pt x="549965" y="4316977"/>
                  <a:pt x="553775" y="4336027"/>
                  <a:pt x="551870" y="4354124"/>
                </a:cubicBezTo>
                <a:cubicBezTo>
                  <a:pt x="549965" y="4379842"/>
                  <a:pt x="563300" y="4395082"/>
                  <a:pt x="583302" y="4404607"/>
                </a:cubicBezTo>
                <a:cubicBezTo>
                  <a:pt x="591875" y="4409369"/>
                  <a:pt x="597590" y="4414132"/>
                  <a:pt x="600447" y="4423657"/>
                </a:cubicBezTo>
                <a:cubicBezTo>
                  <a:pt x="605210" y="4438897"/>
                  <a:pt x="614735" y="4452232"/>
                  <a:pt x="628070" y="4459852"/>
                </a:cubicBezTo>
                <a:cubicBezTo>
                  <a:pt x="648072" y="4469377"/>
                  <a:pt x="669027" y="4478902"/>
                  <a:pt x="690935" y="4483664"/>
                </a:cubicBezTo>
                <a:cubicBezTo>
                  <a:pt x="713795" y="4489379"/>
                  <a:pt x="738560" y="4491284"/>
                  <a:pt x="762372" y="4492237"/>
                </a:cubicBezTo>
                <a:cubicBezTo>
                  <a:pt x="808092" y="4493189"/>
                  <a:pt x="852860" y="4493189"/>
                  <a:pt x="898580" y="4493189"/>
                </a:cubicBezTo>
                <a:cubicBezTo>
                  <a:pt x="917630" y="4493189"/>
                  <a:pt x="922392" y="4482712"/>
                  <a:pt x="913820" y="4464614"/>
                </a:cubicBezTo>
                <a:cubicBezTo>
                  <a:pt x="909057" y="4455089"/>
                  <a:pt x="906200" y="4444612"/>
                  <a:pt x="901437" y="4434134"/>
                </a:cubicBezTo>
                <a:cubicBezTo>
                  <a:pt x="890960" y="4406512"/>
                  <a:pt x="880482" y="4378889"/>
                  <a:pt x="869052" y="4351267"/>
                </a:cubicBezTo>
                <a:cubicBezTo>
                  <a:pt x="867147" y="4346504"/>
                  <a:pt x="863337" y="4342694"/>
                  <a:pt x="859527" y="4338884"/>
                </a:cubicBezTo>
                <a:cubicBezTo>
                  <a:pt x="837620" y="4317929"/>
                  <a:pt x="818570" y="4295069"/>
                  <a:pt x="811902" y="4263637"/>
                </a:cubicBezTo>
                <a:cubicBezTo>
                  <a:pt x="808092" y="4244587"/>
                  <a:pt x="806187" y="4225537"/>
                  <a:pt x="812855" y="4206487"/>
                </a:cubicBezTo>
                <a:cubicBezTo>
                  <a:pt x="817617" y="4193152"/>
                  <a:pt x="820475" y="4178864"/>
                  <a:pt x="823332" y="4165529"/>
                </a:cubicBezTo>
                <a:cubicBezTo>
                  <a:pt x="830000" y="4127429"/>
                  <a:pt x="835715" y="4089329"/>
                  <a:pt x="841430" y="4050277"/>
                </a:cubicBezTo>
                <a:cubicBezTo>
                  <a:pt x="845240" y="4028369"/>
                  <a:pt x="850955" y="4005509"/>
                  <a:pt x="849050" y="3982649"/>
                </a:cubicBezTo>
                <a:cubicBezTo>
                  <a:pt x="843335" y="3899782"/>
                  <a:pt x="839525" y="3817867"/>
                  <a:pt x="837620" y="3734999"/>
                </a:cubicBezTo>
                <a:cubicBezTo>
                  <a:pt x="836667" y="3711187"/>
                  <a:pt x="831905" y="3686422"/>
                  <a:pt x="826190" y="3662609"/>
                </a:cubicBezTo>
                <a:cubicBezTo>
                  <a:pt x="821427" y="3641654"/>
                  <a:pt x="813807" y="3622604"/>
                  <a:pt x="807140" y="3601649"/>
                </a:cubicBezTo>
                <a:cubicBezTo>
                  <a:pt x="801425" y="3580694"/>
                  <a:pt x="794757" y="3559739"/>
                  <a:pt x="789995" y="3537832"/>
                </a:cubicBezTo>
                <a:cubicBezTo>
                  <a:pt x="787137" y="3523544"/>
                  <a:pt x="785232" y="3508304"/>
                  <a:pt x="786185" y="3494017"/>
                </a:cubicBezTo>
                <a:cubicBezTo>
                  <a:pt x="786185" y="3480682"/>
                  <a:pt x="789995" y="3467347"/>
                  <a:pt x="790947" y="3454012"/>
                </a:cubicBezTo>
                <a:cubicBezTo>
                  <a:pt x="793805" y="3434009"/>
                  <a:pt x="797615" y="3413054"/>
                  <a:pt x="798567" y="3393052"/>
                </a:cubicBezTo>
                <a:cubicBezTo>
                  <a:pt x="799520" y="3353999"/>
                  <a:pt x="799520" y="3313994"/>
                  <a:pt x="799520" y="3274942"/>
                </a:cubicBezTo>
                <a:cubicBezTo>
                  <a:pt x="799520" y="3270179"/>
                  <a:pt x="800472" y="3262559"/>
                  <a:pt x="803330" y="3260654"/>
                </a:cubicBezTo>
                <a:cubicBezTo>
                  <a:pt x="818570" y="3252082"/>
                  <a:pt x="817617" y="3237794"/>
                  <a:pt x="819522" y="3223507"/>
                </a:cubicBezTo>
                <a:cubicBezTo>
                  <a:pt x="820475" y="3208267"/>
                  <a:pt x="822380" y="3193979"/>
                  <a:pt x="825237" y="3178739"/>
                </a:cubicBezTo>
                <a:cubicBezTo>
                  <a:pt x="847145" y="3057772"/>
                  <a:pt x="868100" y="2936804"/>
                  <a:pt x="903342" y="2818694"/>
                </a:cubicBezTo>
                <a:cubicBezTo>
                  <a:pt x="910010" y="2796787"/>
                  <a:pt x="915725" y="2773927"/>
                  <a:pt x="921440" y="2752019"/>
                </a:cubicBezTo>
                <a:cubicBezTo>
                  <a:pt x="923345" y="2752972"/>
                  <a:pt x="925250" y="2752972"/>
                  <a:pt x="927155" y="2753924"/>
                </a:cubicBezTo>
                <a:cubicBezTo>
                  <a:pt x="924297" y="2782499"/>
                  <a:pt x="921440" y="2810122"/>
                  <a:pt x="917630" y="2838697"/>
                </a:cubicBezTo>
                <a:cubicBezTo>
                  <a:pt x="906200" y="2923469"/>
                  <a:pt x="895722" y="3008242"/>
                  <a:pt x="899532" y="3093967"/>
                </a:cubicBezTo>
                <a:cubicBezTo>
                  <a:pt x="900485" y="3104444"/>
                  <a:pt x="903342" y="3113969"/>
                  <a:pt x="902390" y="3124447"/>
                </a:cubicBezTo>
                <a:cubicBezTo>
                  <a:pt x="900485" y="3146354"/>
                  <a:pt x="895722" y="3168262"/>
                  <a:pt x="893817" y="3190169"/>
                </a:cubicBezTo>
                <a:cubicBezTo>
                  <a:pt x="892865" y="3201599"/>
                  <a:pt x="893817" y="3213029"/>
                  <a:pt x="894770" y="3224459"/>
                </a:cubicBezTo>
                <a:cubicBezTo>
                  <a:pt x="898580" y="3258749"/>
                  <a:pt x="903342" y="3293039"/>
                  <a:pt x="905247" y="3328282"/>
                </a:cubicBezTo>
                <a:cubicBezTo>
                  <a:pt x="907152" y="3355904"/>
                  <a:pt x="904295" y="3383527"/>
                  <a:pt x="905247" y="3412102"/>
                </a:cubicBezTo>
                <a:cubicBezTo>
                  <a:pt x="908105" y="3485444"/>
                  <a:pt x="910962" y="3559739"/>
                  <a:pt x="913820" y="3633082"/>
                </a:cubicBezTo>
                <a:cubicBezTo>
                  <a:pt x="914772" y="3665467"/>
                  <a:pt x="917630" y="3697852"/>
                  <a:pt x="919535" y="3730237"/>
                </a:cubicBezTo>
                <a:cubicBezTo>
                  <a:pt x="919535" y="3740714"/>
                  <a:pt x="919535" y="3751192"/>
                  <a:pt x="916677" y="3760717"/>
                </a:cubicBezTo>
                <a:cubicBezTo>
                  <a:pt x="907152" y="3794054"/>
                  <a:pt x="897627" y="3827392"/>
                  <a:pt x="896675" y="3862634"/>
                </a:cubicBezTo>
                <a:cubicBezTo>
                  <a:pt x="894770" y="3919784"/>
                  <a:pt x="887150" y="3975982"/>
                  <a:pt x="883340" y="4033132"/>
                </a:cubicBezTo>
                <a:cubicBezTo>
                  <a:pt x="879530" y="4090282"/>
                  <a:pt x="874767" y="4147432"/>
                  <a:pt x="855717" y="4201724"/>
                </a:cubicBezTo>
                <a:cubicBezTo>
                  <a:pt x="845240" y="4233157"/>
                  <a:pt x="850955" y="4246492"/>
                  <a:pt x="880482" y="4262684"/>
                </a:cubicBezTo>
                <a:cubicBezTo>
                  <a:pt x="898580" y="4272209"/>
                  <a:pt x="917630" y="4279829"/>
                  <a:pt x="936680" y="4289354"/>
                </a:cubicBezTo>
                <a:cubicBezTo>
                  <a:pt x="950015" y="4296022"/>
                  <a:pt x="964302" y="4299832"/>
                  <a:pt x="979542" y="4295069"/>
                </a:cubicBezTo>
                <a:cubicBezTo>
                  <a:pt x="993830" y="4290307"/>
                  <a:pt x="1007165" y="4294117"/>
                  <a:pt x="1015737" y="4306499"/>
                </a:cubicBezTo>
                <a:cubicBezTo>
                  <a:pt x="1023357" y="4316977"/>
                  <a:pt x="1030977" y="4329359"/>
                  <a:pt x="1038597" y="4339837"/>
                </a:cubicBezTo>
                <a:cubicBezTo>
                  <a:pt x="1044312" y="4347457"/>
                  <a:pt x="1050980" y="4357934"/>
                  <a:pt x="1059552" y="4361744"/>
                </a:cubicBezTo>
                <a:cubicBezTo>
                  <a:pt x="1093842" y="4379842"/>
                  <a:pt x="1131942" y="4389367"/>
                  <a:pt x="1170995" y="4391272"/>
                </a:cubicBezTo>
                <a:cubicBezTo>
                  <a:pt x="1208142" y="4393177"/>
                  <a:pt x="1246242" y="4391272"/>
                  <a:pt x="1283390" y="4390319"/>
                </a:cubicBezTo>
                <a:cubicBezTo>
                  <a:pt x="1295772" y="4390319"/>
                  <a:pt x="1309107" y="4387462"/>
                  <a:pt x="1321490" y="4385557"/>
                </a:cubicBezTo>
                <a:cubicBezTo>
                  <a:pt x="1336730" y="4382699"/>
                  <a:pt x="1342445" y="4370317"/>
                  <a:pt x="1333872" y="4358887"/>
                </a:cubicBezTo>
                <a:cubicBezTo>
                  <a:pt x="1325300" y="4348409"/>
                  <a:pt x="1323395" y="4336027"/>
                  <a:pt x="1317680" y="4324597"/>
                </a:cubicBezTo>
                <a:cubicBezTo>
                  <a:pt x="1312917" y="4314119"/>
                  <a:pt x="1306250" y="4304594"/>
                  <a:pt x="1297677" y="4296974"/>
                </a:cubicBezTo>
                <a:cubicBezTo>
                  <a:pt x="1286247" y="4286497"/>
                  <a:pt x="1273865" y="4274114"/>
                  <a:pt x="1258625" y="4268399"/>
                </a:cubicBezTo>
                <a:cubicBezTo>
                  <a:pt x="1228145" y="4256017"/>
                  <a:pt x="1207190" y="4235062"/>
                  <a:pt x="1196712" y="4203629"/>
                </a:cubicBezTo>
                <a:cubicBezTo>
                  <a:pt x="1196712" y="4202677"/>
                  <a:pt x="1195760" y="4202677"/>
                  <a:pt x="1195760" y="4201724"/>
                </a:cubicBezTo>
                <a:cubicBezTo>
                  <a:pt x="1188140" y="4180769"/>
                  <a:pt x="1179567" y="4159814"/>
                  <a:pt x="1173852" y="4137907"/>
                </a:cubicBezTo>
                <a:cubicBezTo>
                  <a:pt x="1167185" y="4113142"/>
                  <a:pt x="1165280" y="4087424"/>
                  <a:pt x="1159565" y="4061707"/>
                </a:cubicBezTo>
                <a:cubicBezTo>
                  <a:pt x="1154802" y="4041704"/>
                  <a:pt x="1151945" y="4021702"/>
                  <a:pt x="1165280" y="4002652"/>
                </a:cubicBezTo>
                <a:cubicBezTo>
                  <a:pt x="1170995" y="3994079"/>
                  <a:pt x="1170995" y="3981697"/>
                  <a:pt x="1172900" y="3971219"/>
                </a:cubicBezTo>
                <a:cubicBezTo>
                  <a:pt x="1177662" y="3938834"/>
                  <a:pt x="1181472" y="3907402"/>
                  <a:pt x="1185282" y="3875017"/>
                </a:cubicBezTo>
                <a:cubicBezTo>
                  <a:pt x="1188140" y="3853109"/>
                  <a:pt x="1192902" y="3830249"/>
                  <a:pt x="1194807" y="3808342"/>
                </a:cubicBezTo>
                <a:cubicBezTo>
                  <a:pt x="1198617" y="3763574"/>
                  <a:pt x="1201475" y="3719759"/>
                  <a:pt x="1204332" y="3674992"/>
                </a:cubicBezTo>
                <a:cubicBezTo>
                  <a:pt x="1204332" y="3670229"/>
                  <a:pt x="1205285" y="3666419"/>
                  <a:pt x="1206237" y="3661657"/>
                </a:cubicBezTo>
                <a:cubicBezTo>
                  <a:pt x="1216715" y="3607364"/>
                  <a:pt x="1222430" y="3553072"/>
                  <a:pt x="1226240" y="3498779"/>
                </a:cubicBezTo>
                <a:cubicBezTo>
                  <a:pt x="1227192" y="3477824"/>
                  <a:pt x="1230050" y="3457822"/>
                  <a:pt x="1231002" y="3436867"/>
                </a:cubicBezTo>
                <a:cubicBezTo>
                  <a:pt x="1231955" y="3428294"/>
                  <a:pt x="1231002" y="3419722"/>
                  <a:pt x="1230050" y="3412102"/>
                </a:cubicBezTo>
                <a:cubicBezTo>
                  <a:pt x="1229097" y="3399719"/>
                  <a:pt x="1225287" y="3386384"/>
                  <a:pt x="1225287" y="3374002"/>
                </a:cubicBezTo>
                <a:cubicBezTo>
                  <a:pt x="1224335" y="3347332"/>
                  <a:pt x="1224335" y="3320662"/>
                  <a:pt x="1225287" y="3293992"/>
                </a:cubicBezTo>
                <a:cubicBezTo>
                  <a:pt x="1226240" y="3280657"/>
                  <a:pt x="1229097" y="3267322"/>
                  <a:pt x="1231955" y="3253987"/>
                </a:cubicBezTo>
                <a:cubicBezTo>
                  <a:pt x="1233860" y="3243509"/>
                  <a:pt x="1238622" y="3233032"/>
                  <a:pt x="1239575" y="3222554"/>
                </a:cubicBezTo>
                <a:cubicBezTo>
                  <a:pt x="1243385" y="3188264"/>
                  <a:pt x="1245290" y="3154927"/>
                  <a:pt x="1248147" y="3120637"/>
                </a:cubicBezTo>
                <a:cubicBezTo>
                  <a:pt x="1248147" y="3116827"/>
                  <a:pt x="1249100" y="3113017"/>
                  <a:pt x="1250052" y="3109207"/>
                </a:cubicBezTo>
                <a:cubicBezTo>
                  <a:pt x="1254815" y="3079679"/>
                  <a:pt x="1258625" y="3049199"/>
                  <a:pt x="1263387" y="3019672"/>
                </a:cubicBezTo>
                <a:cubicBezTo>
                  <a:pt x="1267197" y="2996812"/>
                  <a:pt x="1270055" y="2973952"/>
                  <a:pt x="1274817" y="2951092"/>
                </a:cubicBezTo>
                <a:cubicBezTo>
                  <a:pt x="1279580" y="2928232"/>
                  <a:pt x="1288152" y="2906324"/>
                  <a:pt x="1287200" y="2882512"/>
                </a:cubicBezTo>
                <a:cubicBezTo>
                  <a:pt x="1287200" y="2875844"/>
                  <a:pt x="1288152" y="2868224"/>
                  <a:pt x="1289105" y="2861557"/>
                </a:cubicBezTo>
                <a:cubicBezTo>
                  <a:pt x="1293867" y="2829172"/>
                  <a:pt x="1297677" y="2796787"/>
                  <a:pt x="1302440" y="2764402"/>
                </a:cubicBezTo>
                <a:cubicBezTo>
                  <a:pt x="1304345" y="2752019"/>
                  <a:pt x="1306250" y="2740589"/>
                  <a:pt x="1308155" y="2728207"/>
                </a:cubicBezTo>
                <a:cubicBezTo>
                  <a:pt x="1311012" y="2710109"/>
                  <a:pt x="1315775" y="2692012"/>
                  <a:pt x="1317680" y="2672962"/>
                </a:cubicBezTo>
                <a:cubicBezTo>
                  <a:pt x="1322442" y="2634862"/>
                  <a:pt x="1332920" y="2596762"/>
                  <a:pt x="1328157" y="2557709"/>
                </a:cubicBezTo>
                <a:cubicBezTo>
                  <a:pt x="1328157" y="2556757"/>
                  <a:pt x="1328157" y="2554852"/>
                  <a:pt x="1329110" y="2553899"/>
                </a:cubicBezTo>
                <a:cubicBezTo>
                  <a:pt x="1330062" y="2542469"/>
                  <a:pt x="1336730" y="2536754"/>
                  <a:pt x="1348160" y="2535802"/>
                </a:cubicBezTo>
                <a:cubicBezTo>
                  <a:pt x="1384355" y="2531992"/>
                  <a:pt x="1416740" y="2517704"/>
                  <a:pt x="1445315" y="2494844"/>
                </a:cubicBezTo>
                <a:cubicBezTo>
                  <a:pt x="1463412" y="2480557"/>
                  <a:pt x="1479605" y="2465317"/>
                  <a:pt x="1474842" y="2438647"/>
                </a:cubicBezTo>
                <a:cubicBezTo>
                  <a:pt x="1471985" y="2422454"/>
                  <a:pt x="1471985" y="2405309"/>
                  <a:pt x="1470080" y="2388164"/>
                </a:cubicBezTo>
                <a:cubicBezTo>
                  <a:pt x="1469127" y="2375782"/>
                  <a:pt x="1468175" y="2363399"/>
                  <a:pt x="1468175" y="2351017"/>
                </a:cubicBezTo>
                <a:cubicBezTo>
                  <a:pt x="1465317" y="2232907"/>
                  <a:pt x="1472937" y="2115749"/>
                  <a:pt x="1460555" y="1997639"/>
                </a:cubicBezTo>
                <a:cubicBezTo>
                  <a:pt x="1459602" y="1990972"/>
                  <a:pt x="1460555" y="1983352"/>
                  <a:pt x="1460555" y="1976684"/>
                </a:cubicBezTo>
                <a:cubicBezTo>
                  <a:pt x="1460555" y="1966207"/>
                  <a:pt x="1463412" y="1957634"/>
                  <a:pt x="1471985" y="1951919"/>
                </a:cubicBezTo>
                <a:cubicBezTo>
                  <a:pt x="1483415" y="1943347"/>
                  <a:pt x="1491987" y="1932869"/>
                  <a:pt x="1495797" y="1918582"/>
                </a:cubicBezTo>
                <a:cubicBezTo>
                  <a:pt x="1499607" y="1906199"/>
                  <a:pt x="1507227" y="1895722"/>
                  <a:pt x="1513895" y="1884292"/>
                </a:cubicBezTo>
                <a:cubicBezTo>
                  <a:pt x="1533897" y="1853812"/>
                  <a:pt x="1554852" y="1825237"/>
                  <a:pt x="1573902" y="1793804"/>
                </a:cubicBezTo>
                <a:cubicBezTo>
                  <a:pt x="1584380" y="1776659"/>
                  <a:pt x="1590095" y="1757609"/>
                  <a:pt x="1599620" y="1739512"/>
                </a:cubicBezTo>
                <a:cubicBezTo>
                  <a:pt x="1631052" y="1679504"/>
                  <a:pt x="1663437" y="1621402"/>
                  <a:pt x="1692965" y="1561394"/>
                </a:cubicBezTo>
                <a:cubicBezTo>
                  <a:pt x="1703442" y="1539487"/>
                  <a:pt x="1712967" y="1515674"/>
                  <a:pt x="1714872" y="1491862"/>
                </a:cubicBezTo>
                <a:cubicBezTo>
                  <a:pt x="1716777" y="1463287"/>
                  <a:pt x="1723445" y="1435664"/>
                  <a:pt x="1729160" y="1408042"/>
                </a:cubicBezTo>
                <a:cubicBezTo>
                  <a:pt x="1737732" y="1383277"/>
                  <a:pt x="1743447" y="1357559"/>
                  <a:pt x="1732970" y="1329937"/>
                </a:cubicBezTo>
                <a:close/>
                <a:moveTo>
                  <a:pt x="373752" y="1452809"/>
                </a:moveTo>
                <a:cubicBezTo>
                  <a:pt x="373752" y="1455667"/>
                  <a:pt x="368990" y="1457572"/>
                  <a:pt x="367085" y="1460429"/>
                </a:cubicBezTo>
                <a:cubicBezTo>
                  <a:pt x="365180" y="1458524"/>
                  <a:pt x="361370" y="1455667"/>
                  <a:pt x="361370" y="1453762"/>
                </a:cubicBezTo>
                <a:cubicBezTo>
                  <a:pt x="358512" y="1418519"/>
                  <a:pt x="334700" y="1394707"/>
                  <a:pt x="319460" y="1365179"/>
                </a:cubicBezTo>
                <a:cubicBezTo>
                  <a:pt x="317555" y="1360417"/>
                  <a:pt x="313745" y="1356607"/>
                  <a:pt x="310887" y="1351844"/>
                </a:cubicBezTo>
                <a:cubicBezTo>
                  <a:pt x="307077" y="1346129"/>
                  <a:pt x="307077" y="1340414"/>
                  <a:pt x="311840" y="1334699"/>
                </a:cubicBezTo>
                <a:cubicBezTo>
                  <a:pt x="322317" y="1322317"/>
                  <a:pt x="331842" y="1309934"/>
                  <a:pt x="343272" y="1297552"/>
                </a:cubicBezTo>
                <a:cubicBezTo>
                  <a:pt x="354702" y="1285169"/>
                  <a:pt x="360417" y="1285169"/>
                  <a:pt x="367085" y="1301362"/>
                </a:cubicBezTo>
                <a:cubicBezTo>
                  <a:pt x="372800" y="1315649"/>
                  <a:pt x="375657" y="1331842"/>
                  <a:pt x="377562" y="1348034"/>
                </a:cubicBezTo>
                <a:cubicBezTo>
                  <a:pt x="379467" y="1358512"/>
                  <a:pt x="377562" y="1369942"/>
                  <a:pt x="377562" y="1381372"/>
                </a:cubicBezTo>
                <a:cubicBezTo>
                  <a:pt x="378515" y="1381372"/>
                  <a:pt x="379467" y="1381372"/>
                  <a:pt x="381372" y="1381372"/>
                </a:cubicBezTo>
                <a:cubicBezTo>
                  <a:pt x="378515" y="1404232"/>
                  <a:pt x="376610" y="1428044"/>
                  <a:pt x="373752" y="1452809"/>
                </a:cubicBezTo>
                <a:close/>
                <a:moveTo>
                  <a:pt x="575682" y="1686172"/>
                </a:moveTo>
                <a:cubicBezTo>
                  <a:pt x="570920" y="1693792"/>
                  <a:pt x="565205" y="1700459"/>
                  <a:pt x="559490" y="1708079"/>
                </a:cubicBezTo>
                <a:cubicBezTo>
                  <a:pt x="532820" y="1744274"/>
                  <a:pt x="506150" y="1781422"/>
                  <a:pt x="480432" y="1817617"/>
                </a:cubicBezTo>
                <a:cubicBezTo>
                  <a:pt x="477575" y="1821427"/>
                  <a:pt x="477575" y="1828094"/>
                  <a:pt x="476622" y="1834762"/>
                </a:cubicBezTo>
                <a:cubicBezTo>
                  <a:pt x="465192" y="1832857"/>
                  <a:pt x="453762" y="1830952"/>
                  <a:pt x="437570" y="1828094"/>
                </a:cubicBezTo>
                <a:cubicBezTo>
                  <a:pt x="449000" y="1814759"/>
                  <a:pt x="457572" y="1803329"/>
                  <a:pt x="466145" y="1792852"/>
                </a:cubicBezTo>
                <a:cubicBezTo>
                  <a:pt x="496625" y="1757609"/>
                  <a:pt x="527105" y="1723319"/>
                  <a:pt x="557585" y="1688077"/>
                </a:cubicBezTo>
                <a:cubicBezTo>
                  <a:pt x="560442" y="1684267"/>
                  <a:pt x="564252" y="1681409"/>
                  <a:pt x="567110" y="1678552"/>
                </a:cubicBezTo>
                <a:cubicBezTo>
                  <a:pt x="569015" y="1677599"/>
                  <a:pt x="572825" y="1677599"/>
                  <a:pt x="573777" y="1678552"/>
                </a:cubicBezTo>
                <a:cubicBezTo>
                  <a:pt x="575682" y="1680457"/>
                  <a:pt x="576635" y="1685219"/>
                  <a:pt x="575682" y="1686172"/>
                </a:cubicBezTo>
                <a:close/>
                <a:moveTo>
                  <a:pt x="889055" y="1877624"/>
                </a:moveTo>
                <a:cubicBezTo>
                  <a:pt x="889055" y="1874767"/>
                  <a:pt x="889055" y="1872862"/>
                  <a:pt x="890007" y="1871909"/>
                </a:cubicBezTo>
                <a:cubicBezTo>
                  <a:pt x="907152" y="1852859"/>
                  <a:pt x="907152" y="1849049"/>
                  <a:pt x="887150" y="1834762"/>
                </a:cubicBezTo>
                <a:cubicBezTo>
                  <a:pt x="854765" y="1812854"/>
                  <a:pt x="824285" y="1789042"/>
                  <a:pt x="789995" y="1769992"/>
                </a:cubicBezTo>
                <a:cubicBezTo>
                  <a:pt x="757610" y="1752847"/>
                  <a:pt x="722367" y="1741417"/>
                  <a:pt x="689030" y="1727129"/>
                </a:cubicBezTo>
                <a:cubicBezTo>
                  <a:pt x="677600" y="1722367"/>
                  <a:pt x="666170" y="1718557"/>
                  <a:pt x="655692" y="1712842"/>
                </a:cubicBezTo>
                <a:cubicBezTo>
                  <a:pt x="638547" y="1704269"/>
                  <a:pt x="621402" y="1693792"/>
                  <a:pt x="604257" y="1685219"/>
                </a:cubicBezTo>
                <a:cubicBezTo>
                  <a:pt x="586160" y="1675694"/>
                  <a:pt x="585207" y="1648072"/>
                  <a:pt x="602352" y="1636642"/>
                </a:cubicBezTo>
                <a:cubicBezTo>
                  <a:pt x="608067" y="1632832"/>
                  <a:pt x="614735" y="1630927"/>
                  <a:pt x="618545" y="1626164"/>
                </a:cubicBezTo>
                <a:cubicBezTo>
                  <a:pt x="623307" y="1621402"/>
                  <a:pt x="625212" y="1614734"/>
                  <a:pt x="628070" y="1608067"/>
                </a:cubicBezTo>
                <a:cubicBezTo>
                  <a:pt x="631880" y="1599494"/>
                  <a:pt x="632832" y="1589017"/>
                  <a:pt x="637595" y="1581397"/>
                </a:cubicBezTo>
                <a:cubicBezTo>
                  <a:pt x="658550" y="1549012"/>
                  <a:pt x="683315" y="1519484"/>
                  <a:pt x="711890" y="1492814"/>
                </a:cubicBezTo>
                <a:cubicBezTo>
                  <a:pt x="749990" y="1455667"/>
                  <a:pt x="771897" y="1408042"/>
                  <a:pt x="788090" y="1357559"/>
                </a:cubicBezTo>
                <a:cubicBezTo>
                  <a:pt x="812855" y="1278502"/>
                  <a:pt x="823332" y="1197539"/>
                  <a:pt x="821427" y="1114672"/>
                </a:cubicBezTo>
                <a:cubicBezTo>
                  <a:pt x="819522" y="1039424"/>
                  <a:pt x="820475" y="964177"/>
                  <a:pt x="819522" y="889882"/>
                </a:cubicBezTo>
                <a:cubicBezTo>
                  <a:pt x="818570" y="839399"/>
                  <a:pt x="815712" y="788917"/>
                  <a:pt x="813807" y="738434"/>
                </a:cubicBezTo>
                <a:cubicBezTo>
                  <a:pt x="813807" y="732719"/>
                  <a:pt x="813807" y="726052"/>
                  <a:pt x="813807" y="720337"/>
                </a:cubicBezTo>
                <a:cubicBezTo>
                  <a:pt x="815712" y="719384"/>
                  <a:pt x="817617" y="719384"/>
                  <a:pt x="818570" y="718432"/>
                </a:cubicBezTo>
                <a:cubicBezTo>
                  <a:pt x="833810" y="750817"/>
                  <a:pt x="848097" y="783202"/>
                  <a:pt x="863337" y="815587"/>
                </a:cubicBezTo>
                <a:cubicBezTo>
                  <a:pt x="864290" y="815587"/>
                  <a:pt x="865242" y="814634"/>
                  <a:pt x="866195" y="814634"/>
                </a:cubicBezTo>
                <a:cubicBezTo>
                  <a:pt x="860480" y="800347"/>
                  <a:pt x="853812" y="786059"/>
                  <a:pt x="848097" y="771772"/>
                </a:cubicBezTo>
                <a:cubicBezTo>
                  <a:pt x="841430" y="756532"/>
                  <a:pt x="836667" y="741292"/>
                  <a:pt x="828095" y="727004"/>
                </a:cubicBezTo>
                <a:cubicBezTo>
                  <a:pt x="809045" y="692714"/>
                  <a:pt x="809997" y="654614"/>
                  <a:pt x="810950" y="617467"/>
                </a:cubicBezTo>
                <a:cubicBezTo>
                  <a:pt x="810950" y="605084"/>
                  <a:pt x="811902" y="592702"/>
                  <a:pt x="812855" y="580319"/>
                </a:cubicBezTo>
                <a:cubicBezTo>
                  <a:pt x="813807" y="571747"/>
                  <a:pt x="815712" y="564127"/>
                  <a:pt x="816665" y="556507"/>
                </a:cubicBezTo>
                <a:cubicBezTo>
                  <a:pt x="818570" y="555554"/>
                  <a:pt x="819522" y="555554"/>
                  <a:pt x="821427" y="554602"/>
                </a:cubicBezTo>
                <a:cubicBezTo>
                  <a:pt x="832857" y="567937"/>
                  <a:pt x="844287" y="581272"/>
                  <a:pt x="856670" y="594607"/>
                </a:cubicBezTo>
                <a:cubicBezTo>
                  <a:pt x="872862" y="613657"/>
                  <a:pt x="887150" y="635564"/>
                  <a:pt x="913820" y="638422"/>
                </a:cubicBezTo>
                <a:cubicBezTo>
                  <a:pt x="942395" y="642232"/>
                  <a:pt x="956682" y="661282"/>
                  <a:pt x="974780" y="679379"/>
                </a:cubicBezTo>
                <a:cubicBezTo>
                  <a:pt x="981447" y="686047"/>
                  <a:pt x="984305" y="689857"/>
                  <a:pt x="973827" y="696524"/>
                </a:cubicBezTo>
                <a:cubicBezTo>
                  <a:pt x="964302" y="702239"/>
                  <a:pt x="956682" y="711764"/>
                  <a:pt x="950015" y="721289"/>
                </a:cubicBezTo>
                <a:cubicBezTo>
                  <a:pt x="931917" y="746054"/>
                  <a:pt x="914772" y="770819"/>
                  <a:pt x="899532" y="797489"/>
                </a:cubicBezTo>
                <a:cubicBezTo>
                  <a:pt x="910010" y="785107"/>
                  <a:pt x="920487" y="772724"/>
                  <a:pt x="930012" y="759389"/>
                </a:cubicBezTo>
                <a:cubicBezTo>
                  <a:pt x="935727" y="751769"/>
                  <a:pt x="939537" y="749864"/>
                  <a:pt x="945252" y="759389"/>
                </a:cubicBezTo>
                <a:cubicBezTo>
                  <a:pt x="952872" y="771772"/>
                  <a:pt x="961445" y="784154"/>
                  <a:pt x="954777" y="800347"/>
                </a:cubicBezTo>
                <a:cubicBezTo>
                  <a:pt x="913820" y="910837"/>
                  <a:pt x="909057" y="1026089"/>
                  <a:pt x="910962" y="1142294"/>
                </a:cubicBezTo>
                <a:cubicBezTo>
                  <a:pt x="913820" y="1260404"/>
                  <a:pt x="913820" y="1377562"/>
                  <a:pt x="917630" y="1495672"/>
                </a:cubicBezTo>
                <a:cubicBezTo>
                  <a:pt x="920487" y="1589017"/>
                  <a:pt x="924297" y="1683314"/>
                  <a:pt x="929060" y="1776659"/>
                </a:cubicBezTo>
                <a:cubicBezTo>
                  <a:pt x="929060" y="1785232"/>
                  <a:pt x="932870" y="1796662"/>
                  <a:pt x="938585" y="1802377"/>
                </a:cubicBezTo>
                <a:cubicBezTo>
                  <a:pt x="967160" y="1833809"/>
                  <a:pt x="996687" y="1865242"/>
                  <a:pt x="1026215" y="1895722"/>
                </a:cubicBezTo>
                <a:cubicBezTo>
                  <a:pt x="1030025" y="1899532"/>
                  <a:pt x="1033835" y="1903342"/>
                  <a:pt x="1036692" y="1909057"/>
                </a:cubicBezTo>
                <a:cubicBezTo>
                  <a:pt x="983352" y="1909057"/>
                  <a:pt x="935727" y="1897627"/>
                  <a:pt x="889055" y="1877624"/>
                </a:cubicBezTo>
                <a:close/>
                <a:moveTo>
                  <a:pt x="1279580" y="1673789"/>
                </a:moveTo>
                <a:cubicBezTo>
                  <a:pt x="1278627" y="1698554"/>
                  <a:pt x="1274817" y="1723319"/>
                  <a:pt x="1275770" y="1747132"/>
                </a:cubicBezTo>
                <a:cubicBezTo>
                  <a:pt x="1275770" y="1771897"/>
                  <a:pt x="1267197" y="1791899"/>
                  <a:pt x="1250052" y="1809044"/>
                </a:cubicBezTo>
                <a:cubicBezTo>
                  <a:pt x="1229097" y="1829047"/>
                  <a:pt x="1208142" y="1850002"/>
                  <a:pt x="1188140" y="1870004"/>
                </a:cubicBezTo>
                <a:cubicBezTo>
                  <a:pt x="1177662" y="1880482"/>
                  <a:pt x="1170042" y="1891912"/>
                  <a:pt x="1170042" y="1907152"/>
                </a:cubicBezTo>
                <a:cubicBezTo>
                  <a:pt x="1170042" y="1911914"/>
                  <a:pt x="1165280" y="1917629"/>
                  <a:pt x="1160517" y="1919534"/>
                </a:cubicBezTo>
                <a:cubicBezTo>
                  <a:pt x="1154802" y="1922392"/>
                  <a:pt x="1148135" y="1925249"/>
                  <a:pt x="1142420" y="1924297"/>
                </a:cubicBezTo>
                <a:cubicBezTo>
                  <a:pt x="1110987" y="1922392"/>
                  <a:pt x="1079555" y="1919534"/>
                  <a:pt x="1045265" y="1916677"/>
                </a:cubicBezTo>
                <a:cubicBezTo>
                  <a:pt x="1049075" y="1910009"/>
                  <a:pt x="1050980" y="1905247"/>
                  <a:pt x="1053837" y="1901437"/>
                </a:cubicBezTo>
                <a:cubicBezTo>
                  <a:pt x="1079555" y="1868099"/>
                  <a:pt x="1106225" y="1835714"/>
                  <a:pt x="1132895" y="1803329"/>
                </a:cubicBezTo>
                <a:cubicBezTo>
                  <a:pt x="1140515" y="1793804"/>
                  <a:pt x="1144325" y="1784279"/>
                  <a:pt x="1143372" y="1770944"/>
                </a:cubicBezTo>
                <a:cubicBezTo>
                  <a:pt x="1141467" y="1735702"/>
                  <a:pt x="1139562" y="1701412"/>
                  <a:pt x="1137657" y="1666169"/>
                </a:cubicBezTo>
                <a:cubicBezTo>
                  <a:pt x="1134800" y="1612829"/>
                  <a:pt x="1133847" y="1558537"/>
                  <a:pt x="1130037" y="1505197"/>
                </a:cubicBezTo>
                <a:cubicBezTo>
                  <a:pt x="1126227" y="1435664"/>
                  <a:pt x="1121465" y="1366132"/>
                  <a:pt x="1115750" y="1296599"/>
                </a:cubicBezTo>
                <a:cubicBezTo>
                  <a:pt x="1110035" y="1228019"/>
                  <a:pt x="1103367" y="1160392"/>
                  <a:pt x="1094795" y="1091812"/>
                </a:cubicBezTo>
                <a:cubicBezTo>
                  <a:pt x="1084317" y="1006087"/>
                  <a:pt x="1071935" y="920362"/>
                  <a:pt x="1037645" y="839399"/>
                </a:cubicBezTo>
                <a:cubicBezTo>
                  <a:pt x="1029072" y="820349"/>
                  <a:pt x="1024310" y="800347"/>
                  <a:pt x="1019547" y="780344"/>
                </a:cubicBezTo>
                <a:cubicBezTo>
                  <a:pt x="1018595" y="774629"/>
                  <a:pt x="1020500" y="767009"/>
                  <a:pt x="1024310" y="761294"/>
                </a:cubicBezTo>
                <a:cubicBezTo>
                  <a:pt x="1028120" y="755579"/>
                  <a:pt x="1034787" y="751769"/>
                  <a:pt x="1042407" y="744149"/>
                </a:cubicBezTo>
                <a:cubicBezTo>
                  <a:pt x="1051932" y="766057"/>
                  <a:pt x="1060505" y="785107"/>
                  <a:pt x="1069077" y="806062"/>
                </a:cubicBezTo>
                <a:cubicBezTo>
                  <a:pt x="1065267" y="773677"/>
                  <a:pt x="1037645" y="721289"/>
                  <a:pt x="1014785" y="699382"/>
                </a:cubicBezTo>
                <a:cubicBezTo>
                  <a:pt x="1003355" y="688904"/>
                  <a:pt x="1003355" y="687952"/>
                  <a:pt x="1015737" y="677474"/>
                </a:cubicBezTo>
                <a:cubicBezTo>
                  <a:pt x="1033835" y="662234"/>
                  <a:pt x="1051932" y="647947"/>
                  <a:pt x="1068125" y="631754"/>
                </a:cubicBezTo>
                <a:cubicBezTo>
                  <a:pt x="1084317" y="615562"/>
                  <a:pt x="1095747" y="596512"/>
                  <a:pt x="1096700" y="571747"/>
                </a:cubicBezTo>
                <a:cubicBezTo>
                  <a:pt x="1096700" y="565079"/>
                  <a:pt x="1099557" y="559364"/>
                  <a:pt x="1102415" y="552697"/>
                </a:cubicBezTo>
                <a:cubicBezTo>
                  <a:pt x="1111940" y="569842"/>
                  <a:pt x="1122417" y="586987"/>
                  <a:pt x="1120512" y="606989"/>
                </a:cubicBezTo>
                <a:cubicBezTo>
                  <a:pt x="1116702" y="651757"/>
                  <a:pt x="1111940" y="697477"/>
                  <a:pt x="1107177" y="742244"/>
                </a:cubicBezTo>
                <a:cubicBezTo>
                  <a:pt x="1106225" y="748912"/>
                  <a:pt x="1105272" y="754627"/>
                  <a:pt x="1108130" y="761294"/>
                </a:cubicBezTo>
                <a:cubicBezTo>
                  <a:pt x="1114797" y="714622"/>
                  <a:pt x="1120512" y="667949"/>
                  <a:pt x="1127180" y="621277"/>
                </a:cubicBezTo>
                <a:cubicBezTo>
                  <a:pt x="1150992" y="690809"/>
                  <a:pt x="1176710" y="758437"/>
                  <a:pt x="1187187" y="829874"/>
                </a:cubicBezTo>
                <a:cubicBezTo>
                  <a:pt x="1194807" y="886072"/>
                  <a:pt x="1212905" y="939412"/>
                  <a:pt x="1228145" y="993704"/>
                </a:cubicBezTo>
                <a:cubicBezTo>
                  <a:pt x="1240527" y="1037519"/>
                  <a:pt x="1247195" y="1082287"/>
                  <a:pt x="1246242" y="1128007"/>
                </a:cubicBezTo>
                <a:cubicBezTo>
                  <a:pt x="1244337" y="1207064"/>
                  <a:pt x="1252910" y="1285169"/>
                  <a:pt x="1270055" y="1363274"/>
                </a:cubicBezTo>
                <a:cubicBezTo>
                  <a:pt x="1274817" y="1384229"/>
                  <a:pt x="1274817" y="1405184"/>
                  <a:pt x="1276722" y="1427092"/>
                </a:cubicBezTo>
                <a:cubicBezTo>
                  <a:pt x="1279580" y="1463287"/>
                  <a:pt x="1284342" y="1499482"/>
                  <a:pt x="1284342" y="1534724"/>
                </a:cubicBezTo>
                <a:cubicBezTo>
                  <a:pt x="1284342" y="1581397"/>
                  <a:pt x="1281485" y="1628069"/>
                  <a:pt x="1279580" y="1673789"/>
                </a:cubicBezTo>
                <a:close/>
                <a:moveTo>
                  <a:pt x="1437695" y="1289932"/>
                </a:moveTo>
                <a:cubicBezTo>
                  <a:pt x="1439600" y="1289932"/>
                  <a:pt x="1440552" y="1288979"/>
                  <a:pt x="1442457" y="1288979"/>
                </a:cubicBezTo>
                <a:cubicBezTo>
                  <a:pt x="1444362" y="1292789"/>
                  <a:pt x="1446267" y="1296599"/>
                  <a:pt x="1447220" y="1300409"/>
                </a:cubicBezTo>
                <a:cubicBezTo>
                  <a:pt x="1448172" y="1308982"/>
                  <a:pt x="1448172" y="1318507"/>
                  <a:pt x="1448172" y="1327079"/>
                </a:cubicBezTo>
                <a:cubicBezTo>
                  <a:pt x="1446267" y="1352797"/>
                  <a:pt x="1451030" y="1375657"/>
                  <a:pt x="1470080" y="1394707"/>
                </a:cubicBezTo>
                <a:cubicBezTo>
                  <a:pt x="1481510" y="1406137"/>
                  <a:pt x="1481510" y="1418519"/>
                  <a:pt x="1476747" y="1433759"/>
                </a:cubicBezTo>
                <a:cubicBezTo>
                  <a:pt x="1469127" y="1457572"/>
                  <a:pt x="1453887" y="1476622"/>
                  <a:pt x="1439600" y="1497577"/>
                </a:cubicBezTo>
                <a:cubicBezTo>
                  <a:pt x="1431980" y="1428044"/>
                  <a:pt x="1431027" y="1359464"/>
                  <a:pt x="1437695" y="1289932"/>
                </a:cubicBezTo>
                <a:close/>
                <a:moveTo>
                  <a:pt x="1475795" y="1882387"/>
                </a:moveTo>
                <a:cubicBezTo>
                  <a:pt x="1468175" y="1887149"/>
                  <a:pt x="1465317" y="1880482"/>
                  <a:pt x="1462460" y="1874767"/>
                </a:cubicBezTo>
                <a:cubicBezTo>
                  <a:pt x="1438647" y="1833809"/>
                  <a:pt x="1411977" y="1796662"/>
                  <a:pt x="1371972" y="1769992"/>
                </a:cubicBezTo>
                <a:cubicBezTo>
                  <a:pt x="1360542" y="1762372"/>
                  <a:pt x="1348160" y="1756657"/>
                  <a:pt x="1336730" y="1750942"/>
                </a:cubicBezTo>
                <a:cubicBezTo>
                  <a:pt x="1331015" y="1748084"/>
                  <a:pt x="1325300" y="1746179"/>
                  <a:pt x="1319585" y="1744274"/>
                </a:cubicBezTo>
                <a:cubicBezTo>
                  <a:pt x="1319585" y="1742369"/>
                  <a:pt x="1320537" y="1740464"/>
                  <a:pt x="1320537" y="1738559"/>
                </a:cubicBezTo>
                <a:cubicBezTo>
                  <a:pt x="1326252" y="1739512"/>
                  <a:pt x="1331967" y="1738559"/>
                  <a:pt x="1337682" y="1740464"/>
                </a:cubicBezTo>
                <a:cubicBezTo>
                  <a:pt x="1367210" y="1749989"/>
                  <a:pt x="1395785" y="1762372"/>
                  <a:pt x="1416740" y="1788089"/>
                </a:cubicBezTo>
                <a:cubicBezTo>
                  <a:pt x="1434837" y="1809997"/>
                  <a:pt x="1454840" y="1831904"/>
                  <a:pt x="1473890" y="1853812"/>
                </a:cubicBezTo>
                <a:cubicBezTo>
                  <a:pt x="1476747" y="1857622"/>
                  <a:pt x="1478652" y="1861432"/>
                  <a:pt x="1480557" y="1865242"/>
                </a:cubicBezTo>
                <a:cubicBezTo>
                  <a:pt x="1483415" y="1872862"/>
                  <a:pt x="1482462" y="1878577"/>
                  <a:pt x="1475795" y="1882387"/>
                </a:cubicBezTo>
                <a:close/>
              </a:path>
            </a:pathLst>
          </a:custGeom>
          <a:solidFill>
            <a:srgbClr val="C00000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E866D753-686A-41D7-B23D-5CE98151D4D2}"/>
              </a:ext>
            </a:extLst>
          </p:cNvPr>
          <p:cNvSpPr/>
          <p:nvPr/>
        </p:nvSpPr>
        <p:spPr>
          <a:xfrm flipH="1">
            <a:off x="3991162" y="3878950"/>
            <a:ext cx="1528712" cy="2104599"/>
          </a:xfrm>
          <a:custGeom>
            <a:avLst/>
            <a:gdLst>
              <a:gd name="connsiteX0" fmla="*/ 2614174 w 2816128"/>
              <a:gd name="connsiteY0" fmla="*/ 72928 h 3814675"/>
              <a:gd name="connsiteX1" fmla="*/ 2322464 w 2816128"/>
              <a:gd name="connsiteY1" fmla="*/ 0 h 3814675"/>
              <a:gd name="connsiteX2" fmla="*/ 2193438 w 2816128"/>
              <a:gd name="connsiteY2" fmla="*/ 185124 h 3814675"/>
              <a:gd name="connsiteX3" fmla="*/ 2114901 w 2816128"/>
              <a:gd name="connsiteY3" fmla="*/ 201953 h 3814675"/>
              <a:gd name="connsiteX4" fmla="*/ 2142950 w 2816128"/>
              <a:gd name="connsiteY4" fmla="*/ 314150 h 3814675"/>
              <a:gd name="connsiteX5" fmla="*/ 2047583 w 2816128"/>
              <a:gd name="connsiteY5" fmla="*/ 482444 h 3814675"/>
              <a:gd name="connsiteX6" fmla="*/ 2159779 w 2816128"/>
              <a:gd name="connsiteY6" fmla="*/ 734886 h 3814675"/>
              <a:gd name="connsiteX7" fmla="*/ 2030754 w 2816128"/>
              <a:gd name="connsiteY7" fmla="*/ 779764 h 3814675"/>
              <a:gd name="connsiteX8" fmla="*/ 1997095 w 2816128"/>
              <a:gd name="connsiteY8" fmla="*/ 847082 h 3814675"/>
              <a:gd name="connsiteX9" fmla="*/ 1997095 w 2816128"/>
              <a:gd name="connsiteY9" fmla="*/ 734886 h 3814675"/>
              <a:gd name="connsiteX10" fmla="*/ 1946606 w 2816128"/>
              <a:gd name="connsiteY10" fmla="*/ 695617 h 3814675"/>
              <a:gd name="connsiteX11" fmla="*/ 1772702 w 2816128"/>
              <a:gd name="connsiteY11" fmla="*/ 746105 h 3814675"/>
              <a:gd name="connsiteX12" fmla="*/ 1402454 w 2816128"/>
              <a:gd name="connsiteY12" fmla="*/ 605860 h 3814675"/>
              <a:gd name="connsiteX13" fmla="*/ 1705384 w 2816128"/>
              <a:gd name="connsiteY13" fmla="*/ 1178061 h 3814675"/>
              <a:gd name="connsiteX14" fmla="*/ 1800751 w 2816128"/>
              <a:gd name="connsiteY14" fmla="*/ 1250989 h 3814675"/>
              <a:gd name="connsiteX15" fmla="*/ 1649286 w 2816128"/>
              <a:gd name="connsiteY15" fmla="*/ 1475381 h 3814675"/>
              <a:gd name="connsiteX16" fmla="*/ 1727824 w 2816128"/>
              <a:gd name="connsiteY16" fmla="*/ 1694164 h 3814675"/>
              <a:gd name="connsiteX17" fmla="*/ 1817581 w 2816128"/>
              <a:gd name="connsiteY17" fmla="*/ 1688555 h 3814675"/>
              <a:gd name="connsiteX18" fmla="*/ 1671725 w 2816128"/>
              <a:gd name="connsiteY18" fmla="*/ 1856849 h 3814675"/>
              <a:gd name="connsiteX19" fmla="*/ 914400 w 2816128"/>
              <a:gd name="connsiteY19" fmla="*/ 1604407 h 3814675"/>
              <a:gd name="connsiteX20" fmla="*/ 460005 w 2816128"/>
              <a:gd name="connsiteY20" fmla="*/ 2631004 h 3814675"/>
              <a:gd name="connsiteX21" fmla="*/ 263662 w 2816128"/>
              <a:gd name="connsiteY21" fmla="*/ 2838567 h 3814675"/>
              <a:gd name="connsiteX22" fmla="*/ 44879 w 2816128"/>
              <a:gd name="connsiteY22" fmla="*/ 2883445 h 3814675"/>
              <a:gd name="connsiteX23" fmla="*/ 0 w 2816128"/>
              <a:gd name="connsiteY23" fmla="*/ 2990032 h 3814675"/>
              <a:gd name="connsiteX24" fmla="*/ 274881 w 2816128"/>
              <a:gd name="connsiteY24" fmla="*/ 3113448 h 3814675"/>
              <a:gd name="connsiteX25" fmla="*/ 504884 w 2816128"/>
              <a:gd name="connsiteY25" fmla="*/ 3012471 h 3814675"/>
              <a:gd name="connsiteX26" fmla="*/ 471225 w 2816128"/>
              <a:gd name="connsiteY26" fmla="*/ 3141497 h 3814675"/>
              <a:gd name="connsiteX27" fmla="*/ 572201 w 2816128"/>
              <a:gd name="connsiteY27" fmla="*/ 3186375 h 3814675"/>
              <a:gd name="connsiteX28" fmla="*/ 381468 w 2816128"/>
              <a:gd name="connsiteY28" fmla="*/ 3646380 h 3814675"/>
              <a:gd name="connsiteX29" fmla="*/ 196344 w 2816128"/>
              <a:gd name="connsiteY29" fmla="*/ 3691259 h 3814675"/>
              <a:gd name="connsiteX30" fmla="*/ 263662 w 2816128"/>
              <a:gd name="connsiteY30" fmla="*/ 3792235 h 3814675"/>
              <a:gd name="connsiteX31" fmla="*/ 555372 w 2816128"/>
              <a:gd name="connsiteY31" fmla="*/ 3814675 h 3814675"/>
              <a:gd name="connsiteX32" fmla="*/ 589031 w 2816128"/>
              <a:gd name="connsiteY32" fmla="*/ 3607112 h 3814675"/>
              <a:gd name="connsiteX33" fmla="*/ 645129 w 2816128"/>
              <a:gd name="connsiteY33" fmla="*/ 3601502 h 3814675"/>
              <a:gd name="connsiteX34" fmla="*/ 690008 w 2816128"/>
              <a:gd name="connsiteY34" fmla="*/ 3724918 h 3814675"/>
              <a:gd name="connsiteX35" fmla="*/ 774155 w 2816128"/>
              <a:gd name="connsiteY35" fmla="*/ 3730528 h 3814675"/>
              <a:gd name="connsiteX36" fmla="*/ 779765 w 2816128"/>
              <a:gd name="connsiteY36" fmla="*/ 3500525 h 3814675"/>
              <a:gd name="connsiteX37" fmla="*/ 746106 w 2816128"/>
              <a:gd name="connsiteY37" fmla="*/ 3231254 h 3814675"/>
              <a:gd name="connsiteX38" fmla="*/ 903181 w 2816128"/>
              <a:gd name="connsiteY38" fmla="*/ 2653443 h 3814675"/>
              <a:gd name="connsiteX39" fmla="*/ 1166842 w 2816128"/>
              <a:gd name="connsiteY39" fmla="*/ 2546856 h 3814675"/>
              <a:gd name="connsiteX40" fmla="*/ 1531480 w 2816128"/>
              <a:gd name="connsiteY40" fmla="*/ 2653443 h 3814675"/>
              <a:gd name="connsiteX41" fmla="*/ 1593188 w 2816128"/>
              <a:gd name="connsiteY41" fmla="*/ 2653443 h 3814675"/>
              <a:gd name="connsiteX42" fmla="*/ 1649286 w 2816128"/>
              <a:gd name="connsiteY42" fmla="*/ 2754420 h 3814675"/>
              <a:gd name="connsiteX43" fmla="*/ 1800751 w 2816128"/>
              <a:gd name="connsiteY43" fmla="*/ 2788078 h 3814675"/>
              <a:gd name="connsiteX44" fmla="*/ 1811971 w 2816128"/>
              <a:gd name="connsiteY44" fmla="*/ 2821737 h 3814675"/>
              <a:gd name="connsiteX45" fmla="*/ 1772702 w 2816128"/>
              <a:gd name="connsiteY45" fmla="*/ 3023691 h 3814675"/>
              <a:gd name="connsiteX46" fmla="*/ 1750263 w 2816128"/>
              <a:gd name="connsiteY46" fmla="*/ 3349060 h 3814675"/>
              <a:gd name="connsiteX47" fmla="*/ 1542700 w 2816128"/>
              <a:gd name="connsiteY47" fmla="*/ 3371499 h 3814675"/>
              <a:gd name="connsiteX48" fmla="*/ 1206111 w 2816128"/>
              <a:gd name="connsiteY48" fmla="*/ 3421988 h 3814675"/>
              <a:gd name="connsiteX49" fmla="*/ 1178062 w 2816128"/>
              <a:gd name="connsiteY49" fmla="*/ 3494915 h 3814675"/>
              <a:gd name="connsiteX50" fmla="*/ 1116354 w 2816128"/>
              <a:gd name="connsiteY50" fmla="*/ 3522964 h 3814675"/>
              <a:gd name="connsiteX51" fmla="*/ 1144403 w 2816128"/>
              <a:gd name="connsiteY51" fmla="*/ 3657600 h 3814675"/>
              <a:gd name="connsiteX52" fmla="*/ 1284648 w 2816128"/>
              <a:gd name="connsiteY52" fmla="*/ 3663210 h 3814675"/>
              <a:gd name="connsiteX53" fmla="*/ 1279038 w 2816128"/>
              <a:gd name="connsiteY53" fmla="*/ 3511745 h 3814675"/>
              <a:gd name="connsiteX54" fmla="*/ 1458552 w 2816128"/>
              <a:gd name="connsiteY54" fmla="*/ 3522964 h 3814675"/>
              <a:gd name="connsiteX55" fmla="*/ 1430503 w 2816128"/>
              <a:gd name="connsiteY55" fmla="*/ 3601502 h 3814675"/>
              <a:gd name="connsiteX56" fmla="*/ 1402454 w 2816128"/>
              <a:gd name="connsiteY56" fmla="*/ 3663210 h 3814675"/>
              <a:gd name="connsiteX57" fmla="*/ 1318307 w 2816128"/>
              <a:gd name="connsiteY57" fmla="*/ 3680039 h 3814675"/>
              <a:gd name="connsiteX58" fmla="*/ 1452943 w 2816128"/>
              <a:gd name="connsiteY58" fmla="*/ 3803455 h 3814675"/>
              <a:gd name="connsiteX59" fmla="*/ 1520260 w 2816128"/>
              <a:gd name="connsiteY59" fmla="*/ 3668820 h 3814675"/>
              <a:gd name="connsiteX60" fmla="*/ 1823190 w 2816128"/>
              <a:gd name="connsiteY60" fmla="*/ 3567843 h 3814675"/>
              <a:gd name="connsiteX61" fmla="*/ 2159779 w 2816128"/>
              <a:gd name="connsiteY61" fmla="*/ 3640770 h 3814675"/>
              <a:gd name="connsiteX62" fmla="*/ 2114901 w 2816128"/>
              <a:gd name="connsiteY62" fmla="*/ 3741747 h 3814675"/>
              <a:gd name="connsiteX63" fmla="*/ 2210268 w 2816128"/>
              <a:gd name="connsiteY63" fmla="*/ 3809065 h 3814675"/>
              <a:gd name="connsiteX64" fmla="*/ 2283195 w 2816128"/>
              <a:gd name="connsiteY64" fmla="*/ 3758577 h 3814675"/>
              <a:gd name="connsiteX65" fmla="*/ 2271976 w 2816128"/>
              <a:gd name="connsiteY65" fmla="*/ 3663210 h 3814675"/>
              <a:gd name="connsiteX66" fmla="*/ 2451490 w 2816128"/>
              <a:gd name="connsiteY66" fmla="*/ 3584672 h 3814675"/>
              <a:gd name="connsiteX67" fmla="*/ 2434660 w 2816128"/>
              <a:gd name="connsiteY67" fmla="*/ 3410768 h 3814675"/>
              <a:gd name="connsiteX68" fmla="*/ 1929777 w 2816128"/>
              <a:gd name="connsiteY68" fmla="*/ 3382719 h 3814675"/>
              <a:gd name="connsiteX69" fmla="*/ 1918557 w 2816128"/>
              <a:gd name="connsiteY69" fmla="*/ 3057350 h 3814675"/>
              <a:gd name="connsiteX70" fmla="*/ 1884898 w 2816128"/>
              <a:gd name="connsiteY70" fmla="*/ 3040520 h 3814675"/>
              <a:gd name="connsiteX71" fmla="*/ 1907338 w 2816128"/>
              <a:gd name="connsiteY71" fmla="*/ 2861006 h 3814675"/>
              <a:gd name="connsiteX72" fmla="*/ 1862459 w 2816128"/>
              <a:gd name="connsiteY72" fmla="*/ 2799298 h 3814675"/>
              <a:gd name="connsiteX73" fmla="*/ 2109291 w 2816128"/>
              <a:gd name="connsiteY73" fmla="*/ 2743200 h 3814675"/>
              <a:gd name="connsiteX74" fmla="*/ 2131730 w 2816128"/>
              <a:gd name="connsiteY74" fmla="*/ 2614174 h 3814675"/>
              <a:gd name="connsiteX75" fmla="*/ 2372952 w 2816128"/>
              <a:gd name="connsiteY75" fmla="*/ 2647833 h 3814675"/>
              <a:gd name="connsiteX76" fmla="*/ 2597345 w 2816128"/>
              <a:gd name="connsiteY76" fmla="*/ 2058802 h 3814675"/>
              <a:gd name="connsiteX77" fmla="*/ 2552466 w 2816128"/>
              <a:gd name="connsiteY77" fmla="*/ 1974655 h 3814675"/>
              <a:gd name="connsiteX78" fmla="*/ 2698322 w 2816128"/>
              <a:gd name="connsiteY78" fmla="*/ 1486601 h 3814675"/>
              <a:gd name="connsiteX79" fmla="*/ 2642224 w 2816128"/>
              <a:gd name="connsiteY79" fmla="*/ 1380015 h 3814675"/>
              <a:gd name="connsiteX80" fmla="*/ 2501978 w 2816128"/>
              <a:gd name="connsiteY80" fmla="*/ 796594 h 3814675"/>
              <a:gd name="connsiteX81" fmla="*/ 2816128 w 2816128"/>
              <a:gd name="connsiteY81" fmla="*/ 673178 h 3814675"/>
              <a:gd name="connsiteX82" fmla="*/ 2771249 w 2816128"/>
              <a:gd name="connsiteY82" fmla="*/ 437566 h 3814675"/>
              <a:gd name="connsiteX83" fmla="*/ 2614174 w 2816128"/>
              <a:gd name="connsiteY83" fmla="*/ 72928 h 3814675"/>
              <a:gd name="connsiteX0" fmla="*/ 2614174 w 2816128"/>
              <a:gd name="connsiteY0" fmla="*/ 84148 h 3825895"/>
              <a:gd name="connsiteX1" fmla="*/ 2395391 w 2816128"/>
              <a:gd name="connsiteY1" fmla="*/ 0 h 3825895"/>
              <a:gd name="connsiteX2" fmla="*/ 2193438 w 2816128"/>
              <a:gd name="connsiteY2" fmla="*/ 196344 h 3825895"/>
              <a:gd name="connsiteX3" fmla="*/ 2114901 w 2816128"/>
              <a:gd name="connsiteY3" fmla="*/ 213173 h 3825895"/>
              <a:gd name="connsiteX4" fmla="*/ 2142950 w 2816128"/>
              <a:gd name="connsiteY4" fmla="*/ 325370 h 3825895"/>
              <a:gd name="connsiteX5" fmla="*/ 2047583 w 2816128"/>
              <a:gd name="connsiteY5" fmla="*/ 493664 h 3825895"/>
              <a:gd name="connsiteX6" fmla="*/ 2159779 w 2816128"/>
              <a:gd name="connsiteY6" fmla="*/ 746106 h 3825895"/>
              <a:gd name="connsiteX7" fmla="*/ 2030754 w 2816128"/>
              <a:gd name="connsiteY7" fmla="*/ 790984 h 3825895"/>
              <a:gd name="connsiteX8" fmla="*/ 1997095 w 2816128"/>
              <a:gd name="connsiteY8" fmla="*/ 858302 h 3825895"/>
              <a:gd name="connsiteX9" fmla="*/ 1997095 w 2816128"/>
              <a:gd name="connsiteY9" fmla="*/ 746106 h 3825895"/>
              <a:gd name="connsiteX10" fmla="*/ 1946606 w 2816128"/>
              <a:gd name="connsiteY10" fmla="*/ 706837 h 3825895"/>
              <a:gd name="connsiteX11" fmla="*/ 1772702 w 2816128"/>
              <a:gd name="connsiteY11" fmla="*/ 757325 h 3825895"/>
              <a:gd name="connsiteX12" fmla="*/ 1402454 w 2816128"/>
              <a:gd name="connsiteY12" fmla="*/ 617080 h 3825895"/>
              <a:gd name="connsiteX13" fmla="*/ 1705384 w 2816128"/>
              <a:gd name="connsiteY13" fmla="*/ 1189281 h 3825895"/>
              <a:gd name="connsiteX14" fmla="*/ 1800751 w 2816128"/>
              <a:gd name="connsiteY14" fmla="*/ 1262209 h 3825895"/>
              <a:gd name="connsiteX15" fmla="*/ 1649286 w 2816128"/>
              <a:gd name="connsiteY15" fmla="*/ 1486601 h 3825895"/>
              <a:gd name="connsiteX16" fmla="*/ 1727824 w 2816128"/>
              <a:gd name="connsiteY16" fmla="*/ 1705384 h 3825895"/>
              <a:gd name="connsiteX17" fmla="*/ 1817581 w 2816128"/>
              <a:gd name="connsiteY17" fmla="*/ 1699775 h 3825895"/>
              <a:gd name="connsiteX18" fmla="*/ 1671725 w 2816128"/>
              <a:gd name="connsiteY18" fmla="*/ 1868069 h 3825895"/>
              <a:gd name="connsiteX19" fmla="*/ 914400 w 2816128"/>
              <a:gd name="connsiteY19" fmla="*/ 1615627 h 3825895"/>
              <a:gd name="connsiteX20" fmla="*/ 460005 w 2816128"/>
              <a:gd name="connsiteY20" fmla="*/ 2642224 h 3825895"/>
              <a:gd name="connsiteX21" fmla="*/ 263662 w 2816128"/>
              <a:gd name="connsiteY21" fmla="*/ 2849787 h 3825895"/>
              <a:gd name="connsiteX22" fmla="*/ 44879 w 2816128"/>
              <a:gd name="connsiteY22" fmla="*/ 2894665 h 3825895"/>
              <a:gd name="connsiteX23" fmla="*/ 0 w 2816128"/>
              <a:gd name="connsiteY23" fmla="*/ 3001252 h 3825895"/>
              <a:gd name="connsiteX24" fmla="*/ 274881 w 2816128"/>
              <a:gd name="connsiteY24" fmla="*/ 3124668 h 3825895"/>
              <a:gd name="connsiteX25" fmla="*/ 504884 w 2816128"/>
              <a:gd name="connsiteY25" fmla="*/ 3023691 h 3825895"/>
              <a:gd name="connsiteX26" fmla="*/ 471225 w 2816128"/>
              <a:gd name="connsiteY26" fmla="*/ 3152717 h 3825895"/>
              <a:gd name="connsiteX27" fmla="*/ 572201 w 2816128"/>
              <a:gd name="connsiteY27" fmla="*/ 3197595 h 3825895"/>
              <a:gd name="connsiteX28" fmla="*/ 381468 w 2816128"/>
              <a:gd name="connsiteY28" fmla="*/ 3657600 h 3825895"/>
              <a:gd name="connsiteX29" fmla="*/ 196344 w 2816128"/>
              <a:gd name="connsiteY29" fmla="*/ 3702479 h 3825895"/>
              <a:gd name="connsiteX30" fmla="*/ 263662 w 2816128"/>
              <a:gd name="connsiteY30" fmla="*/ 3803455 h 3825895"/>
              <a:gd name="connsiteX31" fmla="*/ 555372 w 2816128"/>
              <a:gd name="connsiteY31" fmla="*/ 3825895 h 3825895"/>
              <a:gd name="connsiteX32" fmla="*/ 589031 w 2816128"/>
              <a:gd name="connsiteY32" fmla="*/ 3618332 h 3825895"/>
              <a:gd name="connsiteX33" fmla="*/ 645129 w 2816128"/>
              <a:gd name="connsiteY33" fmla="*/ 3612722 h 3825895"/>
              <a:gd name="connsiteX34" fmla="*/ 690008 w 2816128"/>
              <a:gd name="connsiteY34" fmla="*/ 3736138 h 3825895"/>
              <a:gd name="connsiteX35" fmla="*/ 774155 w 2816128"/>
              <a:gd name="connsiteY35" fmla="*/ 3741748 h 3825895"/>
              <a:gd name="connsiteX36" fmla="*/ 779765 w 2816128"/>
              <a:gd name="connsiteY36" fmla="*/ 3511745 h 3825895"/>
              <a:gd name="connsiteX37" fmla="*/ 746106 w 2816128"/>
              <a:gd name="connsiteY37" fmla="*/ 3242474 h 3825895"/>
              <a:gd name="connsiteX38" fmla="*/ 903181 w 2816128"/>
              <a:gd name="connsiteY38" fmla="*/ 2664663 h 3825895"/>
              <a:gd name="connsiteX39" fmla="*/ 1166842 w 2816128"/>
              <a:gd name="connsiteY39" fmla="*/ 2558076 h 3825895"/>
              <a:gd name="connsiteX40" fmla="*/ 1531480 w 2816128"/>
              <a:gd name="connsiteY40" fmla="*/ 2664663 h 3825895"/>
              <a:gd name="connsiteX41" fmla="*/ 1593188 w 2816128"/>
              <a:gd name="connsiteY41" fmla="*/ 2664663 h 3825895"/>
              <a:gd name="connsiteX42" fmla="*/ 1649286 w 2816128"/>
              <a:gd name="connsiteY42" fmla="*/ 2765640 h 3825895"/>
              <a:gd name="connsiteX43" fmla="*/ 1800751 w 2816128"/>
              <a:gd name="connsiteY43" fmla="*/ 2799298 h 3825895"/>
              <a:gd name="connsiteX44" fmla="*/ 1811971 w 2816128"/>
              <a:gd name="connsiteY44" fmla="*/ 2832957 h 3825895"/>
              <a:gd name="connsiteX45" fmla="*/ 1772702 w 2816128"/>
              <a:gd name="connsiteY45" fmla="*/ 3034911 h 3825895"/>
              <a:gd name="connsiteX46" fmla="*/ 1750263 w 2816128"/>
              <a:gd name="connsiteY46" fmla="*/ 3360280 h 3825895"/>
              <a:gd name="connsiteX47" fmla="*/ 1542700 w 2816128"/>
              <a:gd name="connsiteY47" fmla="*/ 3382719 h 3825895"/>
              <a:gd name="connsiteX48" fmla="*/ 1206111 w 2816128"/>
              <a:gd name="connsiteY48" fmla="*/ 3433208 h 3825895"/>
              <a:gd name="connsiteX49" fmla="*/ 1178062 w 2816128"/>
              <a:gd name="connsiteY49" fmla="*/ 3506135 h 3825895"/>
              <a:gd name="connsiteX50" fmla="*/ 1116354 w 2816128"/>
              <a:gd name="connsiteY50" fmla="*/ 3534184 h 3825895"/>
              <a:gd name="connsiteX51" fmla="*/ 1144403 w 2816128"/>
              <a:gd name="connsiteY51" fmla="*/ 3668820 h 3825895"/>
              <a:gd name="connsiteX52" fmla="*/ 1284648 w 2816128"/>
              <a:gd name="connsiteY52" fmla="*/ 3674430 h 3825895"/>
              <a:gd name="connsiteX53" fmla="*/ 1279038 w 2816128"/>
              <a:gd name="connsiteY53" fmla="*/ 3522965 h 3825895"/>
              <a:gd name="connsiteX54" fmla="*/ 1458552 w 2816128"/>
              <a:gd name="connsiteY54" fmla="*/ 3534184 h 3825895"/>
              <a:gd name="connsiteX55" fmla="*/ 1430503 w 2816128"/>
              <a:gd name="connsiteY55" fmla="*/ 3612722 h 3825895"/>
              <a:gd name="connsiteX56" fmla="*/ 1402454 w 2816128"/>
              <a:gd name="connsiteY56" fmla="*/ 3674430 h 3825895"/>
              <a:gd name="connsiteX57" fmla="*/ 1318307 w 2816128"/>
              <a:gd name="connsiteY57" fmla="*/ 3691259 h 3825895"/>
              <a:gd name="connsiteX58" fmla="*/ 1452943 w 2816128"/>
              <a:gd name="connsiteY58" fmla="*/ 3814675 h 3825895"/>
              <a:gd name="connsiteX59" fmla="*/ 1520260 w 2816128"/>
              <a:gd name="connsiteY59" fmla="*/ 3680040 h 3825895"/>
              <a:gd name="connsiteX60" fmla="*/ 1823190 w 2816128"/>
              <a:gd name="connsiteY60" fmla="*/ 3579063 h 3825895"/>
              <a:gd name="connsiteX61" fmla="*/ 2159779 w 2816128"/>
              <a:gd name="connsiteY61" fmla="*/ 3651990 h 3825895"/>
              <a:gd name="connsiteX62" fmla="*/ 2114901 w 2816128"/>
              <a:gd name="connsiteY62" fmla="*/ 3752967 h 3825895"/>
              <a:gd name="connsiteX63" fmla="*/ 2210268 w 2816128"/>
              <a:gd name="connsiteY63" fmla="*/ 3820285 h 3825895"/>
              <a:gd name="connsiteX64" fmla="*/ 2283195 w 2816128"/>
              <a:gd name="connsiteY64" fmla="*/ 3769797 h 3825895"/>
              <a:gd name="connsiteX65" fmla="*/ 2271976 w 2816128"/>
              <a:gd name="connsiteY65" fmla="*/ 3674430 h 3825895"/>
              <a:gd name="connsiteX66" fmla="*/ 2451490 w 2816128"/>
              <a:gd name="connsiteY66" fmla="*/ 3595892 h 3825895"/>
              <a:gd name="connsiteX67" fmla="*/ 2434660 w 2816128"/>
              <a:gd name="connsiteY67" fmla="*/ 3421988 h 3825895"/>
              <a:gd name="connsiteX68" fmla="*/ 1929777 w 2816128"/>
              <a:gd name="connsiteY68" fmla="*/ 3393939 h 3825895"/>
              <a:gd name="connsiteX69" fmla="*/ 1918557 w 2816128"/>
              <a:gd name="connsiteY69" fmla="*/ 3068570 h 3825895"/>
              <a:gd name="connsiteX70" fmla="*/ 1884898 w 2816128"/>
              <a:gd name="connsiteY70" fmla="*/ 3051740 h 3825895"/>
              <a:gd name="connsiteX71" fmla="*/ 1907338 w 2816128"/>
              <a:gd name="connsiteY71" fmla="*/ 2872226 h 3825895"/>
              <a:gd name="connsiteX72" fmla="*/ 1862459 w 2816128"/>
              <a:gd name="connsiteY72" fmla="*/ 2810518 h 3825895"/>
              <a:gd name="connsiteX73" fmla="*/ 2109291 w 2816128"/>
              <a:gd name="connsiteY73" fmla="*/ 2754420 h 3825895"/>
              <a:gd name="connsiteX74" fmla="*/ 2131730 w 2816128"/>
              <a:gd name="connsiteY74" fmla="*/ 2625394 h 3825895"/>
              <a:gd name="connsiteX75" fmla="*/ 2372952 w 2816128"/>
              <a:gd name="connsiteY75" fmla="*/ 2659053 h 3825895"/>
              <a:gd name="connsiteX76" fmla="*/ 2597345 w 2816128"/>
              <a:gd name="connsiteY76" fmla="*/ 2070022 h 3825895"/>
              <a:gd name="connsiteX77" fmla="*/ 2552466 w 2816128"/>
              <a:gd name="connsiteY77" fmla="*/ 1985875 h 3825895"/>
              <a:gd name="connsiteX78" fmla="*/ 2698322 w 2816128"/>
              <a:gd name="connsiteY78" fmla="*/ 1497821 h 3825895"/>
              <a:gd name="connsiteX79" fmla="*/ 2642224 w 2816128"/>
              <a:gd name="connsiteY79" fmla="*/ 1391235 h 3825895"/>
              <a:gd name="connsiteX80" fmla="*/ 2501978 w 2816128"/>
              <a:gd name="connsiteY80" fmla="*/ 807814 h 3825895"/>
              <a:gd name="connsiteX81" fmla="*/ 2816128 w 2816128"/>
              <a:gd name="connsiteY81" fmla="*/ 684398 h 3825895"/>
              <a:gd name="connsiteX82" fmla="*/ 2771249 w 2816128"/>
              <a:gd name="connsiteY82" fmla="*/ 448786 h 3825895"/>
              <a:gd name="connsiteX83" fmla="*/ 2614174 w 2816128"/>
              <a:gd name="connsiteY83" fmla="*/ 84148 h 3825895"/>
              <a:gd name="connsiteX0" fmla="*/ 2614174 w 2816128"/>
              <a:gd name="connsiteY0" fmla="*/ 85752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14174 w 2816128"/>
              <a:gd name="connsiteY83" fmla="*/ 85752 h 3827499"/>
              <a:gd name="connsiteX0" fmla="*/ 2614174 w 2816128"/>
              <a:gd name="connsiteY0" fmla="*/ 85752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14174 w 2816128"/>
              <a:gd name="connsiteY83" fmla="*/ 85752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771249"/>
              <a:gd name="connsiteY0" fmla="*/ 80143 h 3827499"/>
              <a:gd name="connsiteX1" fmla="*/ 2395391 w 2771249"/>
              <a:gd name="connsiteY1" fmla="*/ 1604 h 3827499"/>
              <a:gd name="connsiteX2" fmla="*/ 2193438 w 2771249"/>
              <a:gd name="connsiteY2" fmla="*/ 197948 h 3827499"/>
              <a:gd name="connsiteX3" fmla="*/ 2114901 w 2771249"/>
              <a:gd name="connsiteY3" fmla="*/ 214777 h 3827499"/>
              <a:gd name="connsiteX4" fmla="*/ 2142950 w 2771249"/>
              <a:gd name="connsiteY4" fmla="*/ 326974 h 3827499"/>
              <a:gd name="connsiteX5" fmla="*/ 2047583 w 2771249"/>
              <a:gd name="connsiteY5" fmla="*/ 495268 h 3827499"/>
              <a:gd name="connsiteX6" fmla="*/ 2159779 w 2771249"/>
              <a:gd name="connsiteY6" fmla="*/ 747710 h 3827499"/>
              <a:gd name="connsiteX7" fmla="*/ 2030754 w 2771249"/>
              <a:gd name="connsiteY7" fmla="*/ 792588 h 3827499"/>
              <a:gd name="connsiteX8" fmla="*/ 1997095 w 2771249"/>
              <a:gd name="connsiteY8" fmla="*/ 859906 h 3827499"/>
              <a:gd name="connsiteX9" fmla="*/ 1997095 w 2771249"/>
              <a:gd name="connsiteY9" fmla="*/ 747710 h 3827499"/>
              <a:gd name="connsiteX10" fmla="*/ 1946606 w 2771249"/>
              <a:gd name="connsiteY10" fmla="*/ 708441 h 3827499"/>
              <a:gd name="connsiteX11" fmla="*/ 1772702 w 2771249"/>
              <a:gd name="connsiteY11" fmla="*/ 758929 h 3827499"/>
              <a:gd name="connsiteX12" fmla="*/ 1402454 w 2771249"/>
              <a:gd name="connsiteY12" fmla="*/ 618684 h 3827499"/>
              <a:gd name="connsiteX13" fmla="*/ 1705384 w 2771249"/>
              <a:gd name="connsiteY13" fmla="*/ 1190885 h 3827499"/>
              <a:gd name="connsiteX14" fmla="*/ 1800751 w 2771249"/>
              <a:gd name="connsiteY14" fmla="*/ 1263813 h 3827499"/>
              <a:gd name="connsiteX15" fmla="*/ 1649286 w 2771249"/>
              <a:gd name="connsiteY15" fmla="*/ 1488205 h 3827499"/>
              <a:gd name="connsiteX16" fmla="*/ 1727824 w 2771249"/>
              <a:gd name="connsiteY16" fmla="*/ 1706988 h 3827499"/>
              <a:gd name="connsiteX17" fmla="*/ 1817581 w 2771249"/>
              <a:gd name="connsiteY17" fmla="*/ 1701379 h 3827499"/>
              <a:gd name="connsiteX18" fmla="*/ 1671725 w 2771249"/>
              <a:gd name="connsiteY18" fmla="*/ 1869673 h 3827499"/>
              <a:gd name="connsiteX19" fmla="*/ 914400 w 2771249"/>
              <a:gd name="connsiteY19" fmla="*/ 1617231 h 3827499"/>
              <a:gd name="connsiteX20" fmla="*/ 460005 w 2771249"/>
              <a:gd name="connsiteY20" fmla="*/ 2643828 h 3827499"/>
              <a:gd name="connsiteX21" fmla="*/ 263662 w 2771249"/>
              <a:gd name="connsiteY21" fmla="*/ 2851391 h 3827499"/>
              <a:gd name="connsiteX22" fmla="*/ 44879 w 2771249"/>
              <a:gd name="connsiteY22" fmla="*/ 2896269 h 3827499"/>
              <a:gd name="connsiteX23" fmla="*/ 0 w 2771249"/>
              <a:gd name="connsiteY23" fmla="*/ 3002856 h 3827499"/>
              <a:gd name="connsiteX24" fmla="*/ 274881 w 2771249"/>
              <a:gd name="connsiteY24" fmla="*/ 3126272 h 3827499"/>
              <a:gd name="connsiteX25" fmla="*/ 504884 w 2771249"/>
              <a:gd name="connsiteY25" fmla="*/ 3025295 h 3827499"/>
              <a:gd name="connsiteX26" fmla="*/ 471225 w 2771249"/>
              <a:gd name="connsiteY26" fmla="*/ 3154321 h 3827499"/>
              <a:gd name="connsiteX27" fmla="*/ 572201 w 2771249"/>
              <a:gd name="connsiteY27" fmla="*/ 3199199 h 3827499"/>
              <a:gd name="connsiteX28" fmla="*/ 381468 w 2771249"/>
              <a:gd name="connsiteY28" fmla="*/ 3659204 h 3827499"/>
              <a:gd name="connsiteX29" fmla="*/ 196344 w 2771249"/>
              <a:gd name="connsiteY29" fmla="*/ 3704083 h 3827499"/>
              <a:gd name="connsiteX30" fmla="*/ 263662 w 2771249"/>
              <a:gd name="connsiteY30" fmla="*/ 3805059 h 3827499"/>
              <a:gd name="connsiteX31" fmla="*/ 555372 w 2771249"/>
              <a:gd name="connsiteY31" fmla="*/ 3827499 h 3827499"/>
              <a:gd name="connsiteX32" fmla="*/ 589031 w 2771249"/>
              <a:gd name="connsiteY32" fmla="*/ 3619936 h 3827499"/>
              <a:gd name="connsiteX33" fmla="*/ 645129 w 2771249"/>
              <a:gd name="connsiteY33" fmla="*/ 3614326 h 3827499"/>
              <a:gd name="connsiteX34" fmla="*/ 690008 w 2771249"/>
              <a:gd name="connsiteY34" fmla="*/ 3737742 h 3827499"/>
              <a:gd name="connsiteX35" fmla="*/ 774155 w 2771249"/>
              <a:gd name="connsiteY35" fmla="*/ 3743352 h 3827499"/>
              <a:gd name="connsiteX36" fmla="*/ 779765 w 2771249"/>
              <a:gd name="connsiteY36" fmla="*/ 3513349 h 3827499"/>
              <a:gd name="connsiteX37" fmla="*/ 746106 w 2771249"/>
              <a:gd name="connsiteY37" fmla="*/ 3244078 h 3827499"/>
              <a:gd name="connsiteX38" fmla="*/ 903181 w 2771249"/>
              <a:gd name="connsiteY38" fmla="*/ 2666267 h 3827499"/>
              <a:gd name="connsiteX39" fmla="*/ 1166842 w 2771249"/>
              <a:gd name="connsiteY39" fmla="*/ 2559680 h 3827499"/>
              <a:gd name="connsiteX40" fmla="*/ 1531480 w 2771249"/>
              <a:gd name="connsiteY40" fmla="*/ 2666267 h 3827499"/>
              <a:gd name="connsiteX41" fmla="*/ 1593188 w 2771249"/>
              <a:gd name="connsiteY41" fmla="*/ 2666267 h 3827499"/>
              <a:gd name="connsiteX42" fmla="*/ 1649286 w 2771249"/>
              <a:gd name="connsiteY42" fmla="*/ 2767244 h 3827499"/>
              <a:gd name="connsiteX43" fmla="*/ 1800751 w 2771249"/>
              <a:gd name="connsiteY43" fmla="*/ 2800902 h 3827499"/>
              <a:gd name="connsiteX44" fmla="*/ 1811971 w 2771249"/>
              <a:gd name="connsiteY44" fmla="*/ 2834561 h 3827499"/>
              <a:gd name="connsiteX45" fmla="*/ 1772702 w 2771249"/>
              <a:gd name="connsiteY45" fmla="*/ 3036515 h 3827499"/>
              <a:gd name="connsiteX46" fmla="*/ 1750263 w 2771249"/>
              <a:gd name="connsiteY46" fmla="*/ 3361884 h 3827499"/>
              <a:gd name="connsiteX47" fmla="*/ 1542700 w 2771249"/>
              <a:gd name="connsiteY47" fmla="*/ 3384323 h 3827499"/>
              <a:gd name="connsiteX48" fmla="*/ 1206111 w 2771249"/>
              <a:gd name="connsiteY48" fmla="*/ 3434812 h 3827499"/>
              <a:gd name="connsiteX49" fmla="*/ 1178062 w 2771249"/>
              <a:gd name="connsiteY49" fmla="*/ 3507739 h 3827499"/>
              <a:gd name="connsiteX50" fmla="*/ 1116354 w 2771249"/>
              <a:gd name="connsiteY50" fmla="*/ 3535788 h 3827499"/>
              <a:gd name="connsiteX51" fmla="*/ 1144403 w 2771249"/>
              <a:gd name="connsiteY51" fmla="*/ 3670424 h 3827499"/>
              <a:gd name="connsiteX52" fmla="*/ 1284648 w 2771249"/>
              <a:gd name="connsiteY52" fmla="*/ 3676034 h 3827499"/>
              <a:gd name="connsiteX53" fmla="*/ 1279038 w 2771249"/>
              <a:gd name="connsiteY53" fmla="*/ 3524569 h 3827499"/>
              <a:gd name="connsiteX54" fmla="*/ 1458552 w 2771249"/>
              <a:gd name="connsiteY54" fmla="*/ 3535788 h 3827499"/>
              <a:gd name="connsiteX55" fmla="*/ 1430503 w 2771249"/>
              <a:gd name="connsiteY55" fmla="*/ 3614326 h 3827499"/>
              <a:gd name="connsiteX56" fmla="*/ 1402454 w 2771249"/>
              <a:gd name="connsiteY56" fmla="*/ 3676034 h 3827499"/>
              <a:gd name="connsiteX57" fmla="*/ 1318307 w 2771249"/>
              <a:gd name="connsiteY57" fmla="*/ 3692863 h 3827499"/>
              <a:gd name="connsiteX58" fmla="*/ 1452943 w 2771249"/>
              <a:gd name="connsiteY58" fmla="*/ 3816279 h 3827499"/>
              <a:gd name="connsiteX59" fmla="*/ 1520260 w 2771249"/>
              <a:gd name="connsiteY59" fmla="*/ 3681644 h 3827499"/>
              <a:gd name="connsiteX60" fmla="*/ 1823190 w 2771249"/>
              <a:gd name="connsiteY60" fmla="*/ 3580667 h 3827499"/>
              <a:gd name="connsiteX61" fmla="*/ 2159779 w 2771249"/>
              <a:gd name="connsiteY61" fmla="*/ 3653594 h 3827499"/>
              <a:gd name="connsiteX62" fmla="*/ 2114901 w 2771249"/>
              <a:gd name="connsiteY62" fmla="*/ 3754571 h 3827499"/>
              <a:gd name="connsiteX63" fmla="*/ 2210268 w 2771249"/>
              <a:gd name="connsiteY63" fmla="*/ 3821889 h 3827499"/>
              <a:gd name="connsiteX64" fmla="*/ 2283195 w 2771249"/>
              <a:gd name="connsiteY64" fmla="*/ 3771401 h 3827499"/>
              <a:gd name="connsiteX65" fmla="*/ 2271976 w 2771249"/>
              <a:gd name="connsiteY65" fmla="*/ 3676034 h 3827499"/>
              <a:gd name="connsiteX66" fmla="*/ 2451490 w 2771249"/>
              <a:gd name="connsiteY66" fmla="*/ 3597496 h 3827499"/>
              <a:gd name="connsiteX67" fmla="*/ 2434660 w 2771249"/>
              <a:gd name="connsiteY67" fmla="*/ 3423592 h 3827499"/>
              <a:gd name="connsiteX68" fmla="*/ 1929777 w 2771249"/>
              <a:gd name="connsiteY68" fmla="*/ 3395543 h 3827499"/>
              <a:gd name="connsiteX69" fmla="*/ 1918557 w 2771249"/>
              <a:gd name="connsiteY69" fmla="*/ 3070174 h 3827499"/>
              <a:gd name="connsiteX70" fmla="*/ 1884898 w 2771249"/>
              <a:gd name="connsiteY70" fmla="*/ 3053344 h 3827499"/>
              <a:gd name="connsiteX71" fmla="*/ 1907338 w 2771249"/>
              <a:gd name="connsiteY71" fmla="*/ 2873830 h 3827499"/>
              <a:gd name="connsiteX72" fmla="*/ 1862459 w 2771249"/>
              <a:gd name="connsiteY72" fmla="*/ 2812122 h 3827499"/>
              <a:gd name="connsiteX73" fmla="*/ 2109291 w 2771249"/>
              <a:gd name="connsiteY73" fmla="*/ 2756024 h 3827499"/>
              <a:gd name="connsiteX74" fmla="*/ 2131730 w 2771249"/>
              <a:gd name="connsiteY74" fmla="*/ 2626998 h 3827499"/>
              <a:gd name="connsiteX75" fmla="*/ 2372952 w 2771249"/>
              <a:gd name="connsiteY75" fmla="*/ 2660657 h 3827499"/>
              <a:gd name="connsiteX76" fmla="*/ 2597345 w 2771249"/>
              <a:gd name="connsiteY76" fmla="*/ 2071626 h 3827499"/>
              <a:gd name="connsiteX77" fmla="*/ 2552466 w 2771249"/>
              <a:gd name="connsiteY77" fmla="*/ 1987479 h 3827499"/>
              <a:gd name="connsiteX78" fmla="*/ 2698322 w 2771249"/>
              <a:gd name="connsiteY78" fmla="*/ 1499425 h 3827499"/>
              <a:gd name="connsiteX79" fmla="*/ 2642224 w 2771249"/>
              <a:gd name="connsiteY79" fmla="*/ 1392839 h 3827499"/>
              <a:gd name="connsiteX80" fmla="*/ 2501978 w 2771249"/>
              <a:gd name="connsiteY80" fmla="*/ 809418 h 3827499"/>
              <a:gd name="connsiteX81" fmla="*/ 2765640 w 2771249"/>
              <a:gd name="connsiteY81" fmla="*/ 674782 h 3827499"/>
              <a:gd name="connsiteX82" fmla="*/ 2771249 w 2771249"/>
              <a:gd name="connsiteY82" fmla="*/ 450390 h 3827499"/>
              <a:gd name="connsiteX83" fmla="*/ 2647833 w 2771249"/>
              <a:gd name="connsiteY83" fmla="*/ 80143 h 3827499"/>
              <a:gd name="connsiteX0" fmla="*/ 2647833 w 2765640"/>
              <a:gd name="connsiteY0" fmla="*/ 80143 h 3827499"/>
              <a:gd name="connsiteX1" fmla="*/ 2395391 w 2765640"/>
              <a:gd name="connsiteY1" fmla="*/ 1604 h 3827499"/>
              <a:gd name="connsiteX2" fmla="*/ 2193438 w 2765640"/>
              <a:gd name="connsiteY2" fmla="*/ 197948 h 3827499"/>
              <a:gd name="connsiteX3" fmla="*/ 2114901 w 2765640"/>
              <a:gd name="connsiteY3" fmla="*/ 214777 h 3827499"/>
              <a:gd name="connsiteX4" fmla="*/ 2142950 w 2765640"/>
              <a:gd name="connsiteY4" fmla="*/ 326974 h 3827499"/>
              <a:gd name="connsiteX5" fmla="*/ 2047583 w 2765640"/>
              <a:gd name="connsiteY5" fmla="*/ 495268 h 3827499"/>
              <a:gd name="connsiteX6" fmla="*/ 2159779 w 2765640"/>
              <a:gd name="connsiteY6" fmla="*/ 747710 h 3827499"/>
              <a:gd name="connsiteX7" fmla="*/ 2030754 w 2765640"/>
              <a:gd name="connsiteY7" fmla="*/ 792588 h 3827499"/>
              <a:gd name="connsiteX8" fmla="*/ 1997095 w 2765640"/>
              <a:gd name="connsiteY8" fmla="*/ 859906 h 3827499"/>
              <a:gd name="connsiteX9" fmla="*/ 1997095 w 2765640"/>
              <a:gd name="connsiteY9" fmla="*/ 747710 h 3827499"/>
              <a:gd name="connsiteX10" fmla="*/ 1946606 w 2765640"/>
              <a:gd name="connsiteY10" fmla="*/ 708441 h 3827499"/>
              <a:gd name="connsiteX11" fmla="*/ 1772702 w 2765640"/>
              <a:gd name="connsiteY11" fmla="*/ 758929 h 3827499"/>
              <a:gd name="connsiteX12" fmla="*/ 1402454 w 2765640"/>
              <a:gd name="connsiteY12" fmla="*/ 618684 h 3827499"/>
              <a:gd name="connsiteX13" fmla="*/ 1705384 w 2765640"/>
              <a:gd name="connsiteY13" fmla="*/ 1190885 h 3827499"/>
              <a:gd name="connsiteX14" fmla="*/ 1800751 w 2765640"/>
              <a:gd name="connsiteY14" fmla="*/ 1263813 h 3827499"/>
              <a:gd name="connsiteX15" fmla="*/ 1649286 w 2765640"/>
              <a:gd name="connsiteY15" fmla="*/ 1488205 h 3827499"/>
              <a:gd name="connsiteX16" fmla="*/ 1727824 w 2765640"/>
              <a:gd name="connsiteY16" fmla="*/ 1706988 h 3827499"/>
              <a:gd name="connsiteX17" fmla="*/ 1817581 w 2765640"/>
              <a:gd name="connsiteY17" fmla="*/ 1701379 h 3827499"/>
              <a:gd name="connsiteX18" fmla="*/ 1671725 w 2765640"/>
              <a:gd name="connsiteY18" fmla="*/ 1869673 h 3827499"/>
              <a:gd name="connsiteX19" fmla="*/ 914400 w 2765640"/>
              <a:gd name="connsiteY19" fmla="*/ 1617231 h 3827499"/>
              <a:gd name="connsiteX20" fmla="*/ 460005 w 2765640"/>
              <a:gd name="connsiteY20" fmla="*/ 2643828 h 3827499"/>
              <a:gd name="connsiteX21" fmla="*/ 263662 w 2765640"/>
              <a:gd name="connsiteY21" fmla="*/ 2851391 h 3827499"/>
              <a:gd name="connsiteX22" fmla="*/ 44879 w 2765640"/>
              <a:gd name="connsiteY22" fmla="*/ 2896269 h 3827499"/>
              <a:gd name="connsiteX23" fmla="*/ 0 w 2765640"/>
              <a:gd name="connsiteY23" fmla="*/ 3002856 h 3827499"/>
              <a:gd name="connsiteX24" fmla="*/ 274881 w 2765640"/>
              <a:gd name="connsiteY24" fmla="*/ 3126272 h 3827499"/>
              <a:gd name="connsiteX25" fmla="*/ 504884 w 2765640"/>
              <a:gd name="connsiteY25" fmla="*/ 3025295 h 3827499"/>
              <a:gd name="connsiteX26" fmla="*/ 471225 w 2765640"/>
              <a:gd name="connsiteY26" fmla="*/ 3154321 h 3827499"/>
              <a:gd name="connsiteX27" fmla="*/ 572201 w 2765640"/>
              <a:gd name="connsiteY27" fmla="*/ 3199199 h 3827499"/>
              <a:gd name="connsiteX28" fmla="*/ 381468 w 2765640"/>
              <a:gd name="connsiteY28" fmla="*/ 3659204 h 3827499"/>
              <a:gd name="connsiteX29" fmla="*/ 196344 w 2765640"/>
              <a:gd name="connsiteY29" fmla="*/ 3704083 h 3827499"/>
              <a:gd name="connsiteX30" fmla="*/ 263662 w 2765640"/>
              <a:gd name="connsiteY30" fmla="*/ 3805059 h 3827499"/>
              <a:gd name="connsiteX31" fmla="*/ 555372 w 2765640"/>
              <a:gd name="connsiteY31" fmla="*/ 3827499 h 3827499"/>
              <a:gd name="connsiteX32" fmla="*/ 589031 w 2765640"/>
              <a:gd name="connsiteY32" fmla="*/ 3619936 h 3827499"/>
              <a:gd name="connsiteX33" fmla="*/ 645129 w 2765640"/>
              <a:gd name="connsiteY33" fmla="*/ 3614326 h 3827499"/>
              <a:gd name="connsiteX34" fmla="*/ 690008 w 2765640"/>
              <a:gd name="connsiteY34" fmla="*/ 3737742 h 3827499"/>
              <a:gd name="connsiteX35" fmla="*/ 774155 w 2765640"/>
              <a:gd name="connsiteY35" fmla="*/ 3743352 h 3827499"/>
              <a:gd name="connsiteX36" fmla="*/ 779765 w 2765640"/>
              <a:gd name="connsiteY36" fmla="*/ 3513349 h 3827499"/>
              <a:gd name="connsiteX37" fmla="*/ 746106 w 2765640"/>
              <a:gd name="connsiteY37" fmla="*/ 3244078 h 3827499"/>
              <a:gd name="connsiteX38" fmla="*/ 903181 w 2765640"/>
              <a:gd name="connsiteY38" fmla="*/ 2666267 h 3827499"/>
              <a:gd name="connsiteX39" fmla="*/ 1166842 w 2765640"/>
              <a:gd name="connsiteY39" fmla="*/ 2559680 h 3827499"/>
              <a:gd name="connsiteX40" fmla="*/ 1531480 w 2765640"/>
              <a:gd name="connsiteY40" fmla="*/ 2666267 h 3827499"/>
              <a:gd name="connsiteX41" fmla="*/ 1593188 w 2765640"/>
              <a:gd name="connsiteY41" fmla="*/ 2666267 h 3827499"/>
              <a:gd name="connsiteX42" fmla="*/ 1649286 w 2765640"/>
              <a:gd name="connsiteY42" fmla="*/ 2767244 h 3827499"/>
              <a:gd name="connsiteX43" fmla="*/ 1800751 w 2765640"/>
              <a:gd name="connsiteY43" fmla="*/ 2800902 h 3827499"/>
              <a:gd name="connsiteX44" fmla="*/ 1811971 w 2765640"/>
              <a:gd name="connsiteY44" fmla="*/ 2834561 h 3827499"/>
              <a:gd name="connsiteX45" fmla="*/ 1772702 w 2765640"/>
              <a:gd name="connsiteY45" fmla="*/ 3036515 h 3827499"/>
              <a:gd name="connsiteX46" fmla="*/ 1750263 w 2765640"/>
              <a:gd name="connsiteY46" fmla="*/ 3361884 h 3827499"/>
              <a:gd name="connsiteX47" fmla="*/ 1542700 w 2765640"/>
              <a:gd name="connsiteY47" fmla="*/ 3384323 h 3827499"/>
              <a:gd name="connsiteX48" fmla="*/ 1206111 w 2765640"/>
              <a:gd name="connsiteY48" fmla="*/ 3434812 h 3827499"/>
              <a:gd name="connsiteX49" fmla="*/ 1178062 w 2765640"/>
              <a:gd name="connsiteY49" fmla="*/ 3507739 h 3827499"/>
              <a:gd name="connsiteX50" fmla="*/ 1116354 w 2765640"/>
              <a:gd name="connsiteY50" fmla="*/ 3535788 h 3827499"/>
              <a:gd name="connsiteX51" fmla="*/ 1144403 w 2765640"/>
              <a:gd name="connsiteY51" fmla="*/ 3670424 h 3827499"/>
              <a:gd name="connsiteX52" fmla="*/ 1284648 w 2765640"/>
              <a:gd name="connsiteY52" fmla="*/ 3676034 h 3827499"/>
              <a:gd name="connsiteX53" fmla="*/ 1279038 w 2765640"/>
              <a:gd name="connsiteY53" fmla="*/ 3524569 h 3827499"/>
              <a:gd name="connsiteX54" fmla="*/ 1458552 w 2765640"/>
              <a:gd name="connsiteY54" fmla="*/ 3535788 h 3827499"/>
              <a:gd name="connsiteX55" fmla="*/ 1430503 w 2765640"/>
              <a:gd name="connsiteY55" fmla="*/ 3614326 h 3827499"/>
              <a:gd name="connsiteX56" fmla="*/ 1402454 w 2765640"/>
              <a:gd name="connsiteY56" fmla="*/ 3676034 h 3827499"/>
              <a:gd name="connsiteX57" fmla="*/ 1318307 w 2765640"/>
              <a:gd name="connsiteY57" fmla="*/ 3692863 h 3827499"/>
              <a:gd name="connsiteX58" fmla="*/ 1452943 w 2765640"/>
              <a:gd name="connsiteY58" fmla="*/ 3816279 h 3827499"/>
              <a:gd name="connsiteX59" fmla="*/ 1520260 w 2765640"/>
              <a:gd name="connsiteY59" fmla="*/ 3681644 h 3827499"/>
              <a:gd name="connsiteX60" fmla="*/ 1823190 w 2765640"/>
              <a:gd name="connsiteY60" fmla="*/ 3580667 h 3827499"/>
              <a:gd name="connsiteX61" fmla="*/ 2159779 w 2765640"/>
              <a:gd name="connsiteY61" fmla="*/ 3653594 h 3827499"/>
              <a:gd name="connsiteX62" fmla="*/ 2114901 w 2765640"/>
              <a:gd name="connsiteY62" fmla="*/ 3754571 h 3827499"/>
              <a:gd name="connsiteX63" fmla="*/ 2210268 w 2765640"/>
              <a:gd name="connsiteY63" fmla="*/ 3821889 h 3827499"/>
              <a:gd name="connsiteX64" fmla="*/ 2283195 w 2765640"/>
              <a:gd name="connsiteY64" fmla="*/ 3771401 h 3827499"/>
              <a:gd name="connsiteX65" fmla="*/ 2271976 w 2765640"/>
              <a:gd name="connsiteY65" fmla="*/ 3676034 h 3827499"/>
              <a:gd name="connsiteX66" fmla="*/ 2451490 w 2765640"/>
              <a:gd name="connsiteY66" fmla="*/ 3597496 h 3827499"/>
              <a:gd name="connsiteX67" fmla="*/ 2434660 w 2765640"/>
              <a:gd name="connsiteY67" fmla="*/ 3423592 h 3827499"/>
              <a:gd name="connsiteX68" fmla="*/ 1929777 w 2765640"/>
              <a:gd name="connsiteY68" fmla="*/ 3395543 h 3827499"/>
              <a:gd name="connsiteX69" fmla="*/ 1918557 w 2765640"/>
              <a:gd name="connsiteY69" fmla="*/ 3070174 h 3827499"/>
              <a:gd name="connsiteX70" fmla="*/ 1884898 w 2765640"/>
              <a:gd name="connsiteY70" fmla="*/ 3053344 h 3827499"/>
              <a:gd name="connsiteX71" fmla="*/ 1907338 w 2765640"/>
              <a:gd name="connsiteY71" fmla="*/ 2873830 h 3827499"/>
              <a:gd name="connsiteX72" fmla="*/ 1862459 w 2765640"/>
              <a:gd name="connsiteY72" fmla="*/ 2812122 h 3827499"/>
              <a:gd name="connsiteX73" fmla="*/ 2109291 w 2765640"/>
              <a:gd name="connsiteY73" fmla="*/ 2756024 h 3827499"/>
              <a:gd name="connsiteX74" fmla="*/ 2131730 w 2765640"/>
              <a:gd name="connsiteY74" fmla="*/ 2626998 h 3827499"/>
              <a:gd name="connsiteX75" fmla="*/ 2372952 w 2765640"/>
              <a:gd name="connsiteY75" fmla="*/ 2660657 h 3827499"/>
              <a:gd name="connsiteX76" fmla="*/ 2597345 w 2765640"/>
              <a:gd name="connsiteY76" fmla="*/ 2071626 h 3827499"/>
              <a:gd name="connsiteX77" fmla="*/ 2552466 w 2765640"/>
              <a:gd name="connsiteY77" fmla="*/ 1987479 h 3827499"/>
              <a:gd name="connsiteX78" fmla="*/ 2698322 w 2765640"/>
              <a:gd name="connsiteY78" fmla="*/ 1499425 h 3827499"/>
              <a:gd name="connsiteX79" fmla="*/ 2642224 w 2765640"/>
              <a:gd name="connsiteY79" fmla="*/ 1392839 h 3827499"/>
              <a:gd name="connsiteX80" fmla="*/ 2501978 w 2765640"/>
              <a:gd name="connsiteY80" fmla="*/ 809418 h 3827499"/>
              <a:gd name="connsiteX81" fmla="*/ 2765640 w 2765640"/>
              <a:gd name="connsiteY81" fmla="*/ 674782 h 3827499"/>
              <a:gd name="connsiteX82" fmla="*/ 2715151 w 2765640"/>
              <a:gd name="connsiteY82" fmla="*/ 472829 h 3827499"/>
              <a:gd name="connsiteX83" fmla="*/ 2647833 w 2765640"/>
              <a:gd name="connsiteY83" fmla="*/ 80143 h 3827499"/>
              <a:gd name="connsiteX0" fmla="*/ 2647833 w 2793512"/>
              <a:gd name="connsiteY0" fmla="*/ 80143 h 3827499"/>
              <a:gd name="connsiteX1" fmla="*/ 2395391 w 2793512"/>
              <a:gd name="connsiteY1" fmla="*/ 1604 h 3827499"/>
              <a:gd name="connsiteX2" fmla="*/ 2193438 w 2793512"/>
              <a:gd name="connsiteY2" fmla="*/ 197948 h 3827499"/>
              <a:gd name="connsiteX3" fmla="*/ 2114901 w 2793512"/>
              <a:gd name="connsiteY3" fmla="*/ 214777 h 3827499"/>
              <a:gd name="connsiteX4" fmla="*/ 2142950 w 2793512"/>
              <a:gd name="connsiteY4" fmla="*/ 326974 h 3827499"/>
              <a:gd name="connsiteX5" fmla="*/ 2047583 w 2793512"/>
              <a:gd name="connsiteY5" fmla="*/ 495268 h 3827499"/>
              <a:gd name="connsiteX6" fmla="*/ 2159779 w 2793512"/>
              <a:gd name="connsiteY6" fmla="*/ 747710 h 3827499"/>
              <a:gd name="connsiteX7" fmla="*/ 2030754 w 2793512"/>
              <a:gd name="connsiteY7" fmla="*/ 792588 h 3827499"/>
              <a:gd name="connsiteX8" fmla="*/ 1997095 w 2793512"/>
              <a:gd name="connsiteY8" fmla="*/ 859906 h 3827499"/>
              <a:gd name="connsiteX9" fmla="*/ 1997095 w 2793512"/>
              <a:gd name="connsiteY9" fmla="*/ 747710 h 3827499"/>
              <a:gd name="connsiteX10" fmla="*/ 1946606 w 2793512"/>
              <a:gd name="connsiteY10" fmla="*/ 708441 h 3827499"/>
              <a:gd name="connsiteX11" fmla="*/ 1772702 w 2793512"/>
              <a:gd name="connsiteY11" fmla="*/ 758929 h 3827499"/>
              <a:gd name="connsiteX12" fmla="*/ 1402454 w 2793512"/>
              <a:gd name="connsiteY12" fmla="*/ 618684 h 3827499"/>
              <a:gd name="connsiteX13" fmla="*/ 1705384 w 2793512"/>
              <a:gd name="connsiteY13" fmla="*/ 1190885 h 3827499"/>
              <a:gd name="connsiteX14" fmla="*/ 1800751 w 2793512"/>
              <a:gd name="connsiteY14" fmla="*/ 1263813 h 3827499"/>
              <a:gd name="connsiteX15" fmla="*/ 1649286 w 2793512"/>
              <a:gd name="connsiteY15" fmla="*/ 1488205 h 3827499"/>
              <a:gd name="connsiteX16" fmla="*/ 1727824 w 2793512"/>
              <a:gd name="connsiteY16" fmla="*/ 1706988 h 3827499"/>
              <a:gd name="connsiteX17" fmla="*/ 1817581 w 2793512"/>
              <a:gd name="connsiteY17" fmla="*/ 1701379 h 3827499"/>
              <a:gd name="connsiteX18" fmla="*/ 1671725 w 2793512"/>
              <a:gd name="connsiteY18" fmla="*/ 1869673 h 3827499"/>
              <a:gd name="connsiteX19" fmla="*/ 914400 w 2793512"/>
              <a:gd name="connsiteY19" fmla="*/ 1617231 h 3827499"/>
              <a:gd name="connsiteX20" fmla="*/ 460005 w 2793512"/>
              <a:gd name="connsiteY20" fmla="*/ 2643828 h 3827499"/>
              <a:gd name="connsiteX21" fmla="*/ 263662 w 2793512"/>
              <a:gd name="connsiteY21" fmla="*/ 2851391 h 3827499"/>
              <a:gd name="connsiteX22" fmla="*/ 44879 w 2793512"/>
              <a:gd name="connsiteY22" fmla="*/ 2896269 h 3827499"/>
              <a:gd name="connsiteX23" fmla="*/ 0 w 2793512"/>
              <a:gd name="connsiteY23" fmla="*/ 3002856 h 3827499"/>
              <a:gd name="connsiteX24" fmla="*/ 274881 w 2793512"/>
              <a:gd name="connsiteY24" fmla="*/ 3126272 h 3827499"/>
              <a:gd name="connsiteX25" fmla="*/ 504884 w 2793512"/>
              <a:gd name="connsiteY25" fmla="*/ 3025295 h 3827499"/>
              <a:gd name="connsiteX26" fmla="*/ 471225 w 2793512"/>
              <a:gd name="connsiteY26" fmla="*/ 3154321 h 3827499"/>
              <a:gd name="connsiteX27" fmla="*/ 572201 w 2793512"/>
              <a:gd name="connsiteY27" fmla="*/ 3199199 h 3827499"/>
              <a:gd name="connsiteX28" fmla="*/ 381468 w 2793512"/>
              <a:gd name="connsiteY28" fmla="*/ 3659204 h 3827499"/>
              <a:gd name="connsiteX29" fmla="*/ 196344 w 2793512"/>
              <a:gd name="connsiteY29" fmla="*/ 3704083 h 3827499"/>
              <a:gd name="connsiteX30" fmla="*/ 263662 w 2793512"/>
              <a:gd name="connsiteY30" fmla="*/ 3805059 h 3827499"/>
              <a:gd name="connsiteX31" fmla="*/ 555372 w 2793512"/>
              <a:gd name="connsiteY31" fmla="*/ 3827499 h 3827499"/>
              <a:gd name="connsiteX32" fmla="*/ 589031 w 2793512"/>
              <a:gd name="connsiteY32" fmla="*/ 3619936 h 3827499"/>
              <a:gd name="connsiteX33" fmla="*/ 645129 w 2793512"/>
              <a:gd name="connsiteY33" fmla="*/ 3614326 h 3827499"/>
              <a:gd name="connsiteX34" fmla="*/ 690008 w 2793512"/>
              <a:gd name="connsiteY34" fmla="*/ 3737742 h 3827499"/>
              <a:gd name="connsiteX35" fmla="*/ 774155 w 2793512"/>
              <a:gd name="connsiteY35" fmla="*/ 3743352 h 3827499"/>
              <a:gd name="connsiteX36" fmla="*/ 779765 w 2793512"/>
              <a:gd name="connsiteY36" fmla="*/ 3513349 h 3827499"/>
              <a:gd name="connsiteX37" fmla="*/ 746106 w 2793512"/>
              <a:gd name="connsiteY37" fmla="*/ 3244078 h 3827499"/>
              <a:gd name="connsiteX38" fmla="*/ 903181 w 2793512"/>
              <a:gd name="connsiteY38" fmla="*/ 2666267 h 3827499"/>
              <a:gd name="connsiteX39" fmla="*/ 1166842 w 2793512"/>
              <a:gd name="connsiteY39" fmla="*/ 2559680 h 3827499"/>
              <a:gd name="connsiteX40" fmla="*/ 1531480 w 2793512"/>
              <a:gd name="connsiteY40" fmla="*/ 2666267 h 3827499"/>
              <a:gd name="connsiteX41" fmla="*/ 1593188 w 2793512"/>
              <a:gd name="connsiteY41" fmla="*/ 2666267 h 3827499"/>
              <a:gd name="connsiteX42" fmla="*/ 1649286 w 2793512"/>
              <a:gd name="connsiteY42" fmla="*/ 2767244 h 3827499"/>
              <a:gd name="connsiteX43" fmla="*/ 1800751 w 2793512"/>
              <a:gd name="connsiteY43" fmla="*/ 2800902 h 3827499"/>
              <a:gd name="connsiteX44" fmla="*/ 1811971 w 2793512"/>
              <a:gd name="connsiteY44" fmla="*/ 2834561 h 3827499"/>
              <a:gd name="connsiteX45" fmla="*/ 1772702 w 2793512"/>
              <a:gd name="connsiteY45" fmla="*/ 3036515 h 3827499"/>
              <a:gd name="connsiteX46" fmla="*/ 1750263 w 2793512"/>
              <a:gd name="connsiteY46" fmla="*/ 3361884 h 3827499"/>
              <a:gd name="connsiteX47" fmla="*/ 1542700 w 2793512"/>
              <a:gd name="connsiteY47" fmla="*/ 3384323 h 3827499"/>
              <a:gd name="connsiteX48" fmla="*/ 1206111 w 2793512"/>
              <a:gd name="connsiteY48" fmla="*/ 3434812 h 3827499"/>
              <a:gd name="connsiteX49" fmla="*/ 1178062 w 2793512"/>
              <a:gd name="connsiteY49" fmla="*/ 3507739 h 3827499"/>
              <a:gd name="connsiteX50" fmla="*/ 1116354 w 2793512"/>
              <a:gd name="connsiteY50" fmla="*/ 3535788 h 3827499"/>
              <a:gd name="connsiteX51" fmla="*/ 1144403 w 2793512"/>
              <a:gd name="connsiteY51" fmla="*/ 3670424 h 3827499"/>
              <a:gd name="connsiteX52" fmla="*/ 1284648 w 2793512"/>
              <a:gd name="connsiteY52" fmla="*/ 3676034 h 3827499"/>
              <a:gd name="connsiteX53" fmla="*/ 1279038 w 2793512"/>
              <a:gd name="connsiteY53" fmla="*/ 3524569 h 3827499"/>
              <a:gd name="connsiteX54" fmla="*/ 1458552 w 2793512"/>
              <a:gd name="connsiteY54" fmla="*/ 3535788 h 3827499"/>
              <a:gd name="connsiteX55" fmla="*/ 1430503 w 2793512"/>
              <a:gd name="connsiteY55" fmla="*/ 3614326 h 3827499"/>
              <a:gd name="connsiteX56" fmla="*/ 1402454 w 2793512"/>
              <a:gd name="connsiteY56" fmla="*/ 3676034 h 3827499"/>
              <a:gd name="connsiteX57" fmla="*/ 1318307 w 2793512"/>
              <a:gd name="connsiteY57" fmla="*/ 3692863 h 3827499"/>
              <a:gd name="connsiteX58" fmla="*/ 1452943 w 2793512"/>
              <a:gd name="connsiteY58" fmla="*/ 3816279 h 3827499"/>
              <a:gd name="connsiteX59" fmla="*/ 1520260 w 2793512"/>
              <a:gd name="connsiteY59" fmla="*/ 3681644 h 3827499"/>
              <a:gd name="connsiteX60" fmla="*/ 1823190 w 2793512"/>
              <a:gd name="connsiteY60" fmla="*/ 3580667 h 3827499"/>
              <a:gd name="connsiteX61" fmla="*/ 2159779 w 2793512"/>
              <a:gd name="connsiteY61" fmla="*/ 3653594 h 3827499"/>
              <a:gd name="connsiteX62" fmla="*/ 2114901 w 2793512"/>
              <a:gd name="connsiteY62" fmla="*/ 3754571 h 3827499"/>
              <a:gd name="connsiteX63" fmla="*/ 2210268 w 2793512"/>
              <a:gd name="connsiteY63" fmla="*/ 3821889 h 3827499"/>
              <a:gd name="connsiteX64" fmla="*/ 2283195 w 2793512"/>
              <a:gd name="connsiteY64" fmla="*/ 3771401 h 3827499"/>
              <a:gd name="connsiteX65" fmla="*/ 2271976 w 2793512"/>
              <a:gd name="connsiteY65" fmla="*/ 3676034 h 3827499"/>
              <a:gd name="connsiteX66" fmla="*/ 2451490 w 2793512"/>
              <a:gd name="connsiteY66" fmla="*/ 3597496 h 3827499"/>
              <a:gd name="connsiteX67" fmla="*/ 2434660 w 2793512"/>
              <a:gd name="connsiteY67" fmla="*/ 3423592 h 3827499"/>
              <a:gd name="connsiteX68" fmla="*/ 1929777 w 2793512"/>
              <a:gd name="connsiteY68" fmla="*/ 3395543 h 3827499"/>
              <a:gd name="connsiteX69" fmla="*/ 1918557 w 2793512"/>
              <a:gd name="connsiteY69" fmla="*/ 3070174 h 3827499"/>
              <a:gd name="connsiteX70" fmla="*/ 1884898 w 2793512"/>
              <a:gd name="connsiteY70" fmla="*/ 3053344 h 3827499"/>
              <a:gd name="connsiteX71" fmla="*/ 1907338 w 2793512"/>
              <a:gd name="connsiteY71" fmla="*/ 2873830 h 3827499"/>
              <a:gd name="connsiteX72" fmla="*/ 1862459 w 2793512"/>
              <a:gd name="connsiteY72" fmla="*/ 2812122 h 3827499"/>
              <a:gd name="connsiteX73" fmla="*/ 2109291 w 2793512"/>
              <a:gd name="connsiteY73" fmla="*/ 2756024 h 3827499"/>
              <a:gd name="connsiteX74" fmla="*/ 2131730 w 2793512"/>
              <a:gd name="connsiteY74" fmla="*/ 2626998 h 3827499"/>
              <a:gd name="connsiteX75" fmla="*/ 2372952 w 2793512"/>
              <a:gd name="connsiteY75" fmla="*/ 2660657 h 3827499"/>
              <a:gd name="connsiteX76" fmla="*/ 2597345 w 2793512"/>
              <a:gd name="connsiteY76" fmla="*/ 2071626 h 3827499"/>
              <a:gd name="connsiteX77" fmla="*/ 2552466 w 2793512"/>
              <a:gd name="connsiteY77" fmla="*/ 1987479 h 3827499"/>
              <a:gd name="connsiteX78" fmla="*/ 2698322 w 2793512"/>
              <a:gd name="connsiteY78" fmla="*/ 1499425 h 3827499"/>
              <a:gd name="connsiteX79" fmla="*/ 2642224 w 2793512"/>
              <a:gd name="connsiteY79" fmla="*/ 1392839 h 3827499"/>
              <a:gd name="connsiteX80" fmla="*/ 2501978 w 2793512"/>
              <a:gd name="connsiteY80" fmla="*/ 809418 h 3827499"/>
              <a:gd name="connsiteX81" fmla="*/ 2765640 w 2793512"/>
              <a:gd name="connsiteY81" fmla="*/ 674782 h 3827499"/>
              <a:gd name="connsiteX82" fmla="*/ 2715151 w 2793512"/>
              <a:gd name="connsiteY82" fmla="*/ 472829 h 3827499"/>
              <a:gd name="connsiteX83" fmla="*/ 2647833 w 2793512"/>
              <a:gd name="connsiteY83" fmla="*/ 80143 h 3827499"/>
              <a:gd name="connsiteX0" fmla="*/ 2647833 w 2814039"/>
              <a:gd name="connsiteY0" fmla="*/ 80143 h 3827499"/>
              <a:gd name="connsiteX1" fmla="*/ 2395391 w 2814039"/>
              <a:gd name="connsiteY1" fmla="*/ 1604 h 3827499"/>
              <a:gd name="connsiteX2" fmla="*/ 2193438 w 2814039"/>
              <a:gd name="connsiteY2" fmla="*/ 197948 h 3827499"/>
              <a:gd name="connsiteX3" fmla="*/ 2114901 w 2814039"/>
              <a:gd name="connsiteY3" fmla="*/ 214777 h 3827499"/>
              <a:gd name="connsiteX4" fmla="*/ 2142950 w 2814039"/>
              <a:gd name="connsiteY4" fmla="*/ 326974 h 3827499"/>
              <a:gd name="connsiteX5" fmla="*/ 2047583 w 2814039"/>
              <a:gd name="connsiteY5" fmla="*/ 495268 h 3827499"/>
              <a:gd name="connsiteX6" fmla="*/ 2159779 w 2814039"/>
              <a:gd name="connsiteY6" fmla="*/ 747710 h 3827499"/>
              <a:gd name="connsiteX7" fmla="*/ 2030754 w 2814039"/>
              <a:gd name="connsiteY7" fmla="*/ 792588 h 3827499"/>
              <a:gd name="connsiteX8" fmla="*/ 1997095 w 2814039"/>
              <a:gd name="connsiteY8" fmla="*/ 859906 h 3827499"/>
              <a:gd name="connsiteX9" fmla="*/ 1997095 w 2814039"/>
              <a:gd name="connsiteY9" fmla="*/ 747710 h 3827499"/>
              <a:gd name="connsiteX10" fmla="*/ 1946606 w 2814039"/>
              <a:gd name="connsiteY10" fmla="*/ 708441 h 3827499"/>
              <a:gd name="connsiteX11" fmla="*/ 1772702 w 2814039"/>
              <a:gd name="connsiteY11" fmla="*/ 758929 h 3827499"/>
              <a:gd name="connsiteX12" fmla="*/ 1402454 w 2814039"/>
              <a:gd name="connsiteY12" fmla="*/ 618684 h 3827499"/>
              <a:gd name="connsiteX13" fmla="*/ 1705384 w 2814039"/>
              <a:gd name="connsiteY13" fmla="*/ 1190885 h 3827499"/>
              <a:gd name="connsiteX14" fmla="*/ 1800751 w 2814039"/>
              <a:gd name="connsiteY14" fmla="*/ 1263813 h 3827499"/>
              <a:gd name="connsiteX15" fmla="*/ 1649286 w 2814039"/>
              <a:gd name="connsiteY15" fmla="*/ 1488205 h 3827499"/>
              <a:gd name="connsiteX16" fmla="*/ 1727824 w 2814039"/>
              <a:gd name="connsiteY16" fmla="*/ 1706988 h 3827499"/>
              <a:gd name="connsiteX17" fmla="*/ 1817581 w 2814039"/>
              <a:gd name="connsiteY17" fmla="*/ 1701379 h 3827499"/>
              <a:gd name="connsiteX18" fmla="*/ 1671725 w 2814039"/>
              <a:gd name="connsiteY18" fmla="*/ 1869673 h 3827499"/>
              <a:gd name="connsiteX19" fmla="*/ 914400 w 2814039"/>
              <a:gd name="connsiteY19" fmla="*/ 1617231 h 3827499"/>
              <a:gd name="connsiteX20" fmla="*/ 460005 w 2814039"/>
              <a:gd name="connsiteY20" fmla="*/ 2643828 h 3827499"/>
              <a:gd name="connsiteX21" fmla="*/ 263662 w 2814039"/>
              <a:gd name="connsiteY21" fmla="*/ 2851391 h 3827499"/>
              <a:gd name="connsiteX22" fmla="*/ 44879 w 2814039"/>
              <a:gd name="connsiteY22" fmla="*/ 2896269 h 3827499"/>
              <a:gd name="connsiteX23" fmla="*/ 0 w 2814039"/>
              <a:gd name="connsiteY23" fmla="*/ 3002856 h 3827499"/>
              <a:gd name="connsiteX24" fmla="*/ 274881 w 2814039"/>
              <a:gd name="connsiteY24" fmla="*/ 3126272 h 3827499"/>
              <a:gd name="connsiteX25" fmla="*/ 504884 w 2814039"/>
              <a:gd name="connsiteY25" fmla="*/ 3025295 h 3827499"/>
              <a:gd name="connsiteX26" fmla="*/ 471225 w 2814039"/>
              <a:gd name="connsiteY26" fmla="*/ 3154321 h 3827499"/>
              <a:gd name="connsiteX27" fmla="*/ 572201 w 2814039"/>
              <a:gd name="connsiteY27" fmla="*/ 3199199 h 3827499"/>
              <a:gd name="connsiteX28" fmla="*/ 381468 w 2814039"/>
              <a:gd name="connsiteY28" fmla="*/ 3659204 h 3827499"/>
              <a:gd name="connsiteX29" fmla="*/ 196344 w 2814039"/>
              <a:gd name="connsiteY29" fmla="*/ 3704083 h 3827499"/>
              <a:gd name="connsiteX30" fmla="*/ 263662 w 2814039"/>
              <a:gd name="connsiteY30" fmla="*/ 3805059 h 3827499"/>
              <a:gd name="connsiteX31" fmla="*/ 555372 w 2814039"/>
              <a:gd name="connsiteY31" fmla="*/ 3827499 h 3827499"/>
              <a:gd name="connsiteX32" fmla="*/ 589031 w 2814039"/>
              <a:gd name="connsiteY32" fmla="*/ 3619936 h 3827499"/>
              <a:gd name="connsiteX33" fmla="*/ 645129 w 2814039"/>
              <a:gd name="connsiteY33" fmla="*/ 3614326 h 3827499"/>
              <a:gd name="connsiteX34" fmla="*/ 690008 w 2814039"/>
              <a:gd name="connsiteY34" fmla="*/ 3737742 h 3827499"/>
              <a:gd name="connsiteX35" fmla="*/ 774155 w 2814039"/>
              <a:gd name="connsiteY35" fmla="*/ 3743352 h 3827499"/>
              <a:gd name="connsiteX36" fmla="*/ 779765 w 2814039"/>
              <a:gd name="connsiteY36" fmla="*/ 3513349 h 3827499"/>
              <a:gd name="connsiteX37" fmla="*/ 746106 w 2814039"/>
              <a:gd name="connsiteY37" fmla="*/ 3244078 h 3827499"/>
              <a:gd name="connsiteX38" fmla="*/ 903181 w 2814039"/>
              <a:gd name="connsiteY38" fmla="*/ 2666267 h 3827499"/>
              <a:gd name="connsiteX39" fmla="*/ 1166842 w 2814039"/>
              <a:gd name="connsiteY39" fmla="*/ 2559680 h 3827499"/>
              <a:gd name="connsiteX40" fmla="*/ 1531480 w 2814039"/>
              <a:gd name="connsiteY40" fmla="*/ 2666267 h 3827499"/>
              <a:gd name="connsiteX41" fmla="*/ 1593188 w 2814039"/>
              <a:gd name="connsiteY41" fmla="*/ 2666267 h 3827499"/>
              <a:gd name="connsiteX42" fmla="*/ 1649286 w 2814039"/>
              <a:gd name="connsiteY42" fmla="*/ 2767244 h 3827499"/>
              <a:gd name="connsiteX43" fmla="*/ 1800751 w 2814039"/>
              <a:gd name="connsiteY43" fmla="*/ 2800902 h 3827499"/>
              <a:gd name="connsiteX44" fmla="*/ 1811971 w 2814039"/>
              <a:gd name="connsiteY44" fmla="*/ 2834561 h 3827499"/>
              <a:gd name="connsiteX45" fmla="*/ 1772702 w 2814039"/>
              <a:gd name="connsiteY45" fmla="*/ 3036515 h 3827499"/>
              <a:gd name="connsiteX46" fmla="*/ 1750263 w 2814039"/>
              <a:gd name="connsiteY46" fmla="*/ 3361884 h 3827499"/>
              <a:gd name="connsiteX47" fmla="*/ 1542700 w 2814039"/>
              <a:gd name="connsiteY47" fmla="*/ 3384323 h 3827499"/>
              <a:gd name="connsiteX48" fmla="*/ 1206111 w 2814039"/>
              <a:gd name="connsiteY48" fmla="*/ 3434812 h 3827499"/>
              <a:gd name="connsiteX49" fmla="*/ 1178062 w 2814039"/>
              <a:gd name="connsiteY49" fmla="*/ 3507739 h 3827499"/>
              <a:gd name="connsiteX50" fmla="*/ 1116354 w 2814039"/>
              <a:gd name="connsiteY50" fmla="*/ 3535788 h 3827499"/>
              <a:gd name="connsiteX51" fmla="*/ 1144403 w 2814039"/>
              <a:gd name="connsiteY51" fmla="*/ 3670424 h 3827499"/>
              <a:gd name="connsiteX52" fmla="*/ 1284648 w 2814039"/>
              <a:gd name="connsiteY52" fmla="*/ 3676034 h 3827499"/>
              <a:gd name="connsiteX53" fmla="*/ 1279038 w 2814039"/>
              <a:gd name="connsiteY53" fmla="*/ 3524569 h 3827499"/>
              <a:gd name="connsiteX54" fmla="*/ 1458552 w 2814039"/>
              <a:gd name="connsiteY54" fmla="*/ 3535788 h 3827499"/>
              <a:gd name="connsiteX55" fmla="*/ 1430503 w 2814039"/>
              <a:gd name="connsiteY55" fmla="*/ 3614326 h 3827499"/>
              <a:gd name="connsiteX56" fmla="*/ 1402454 w 2814039"/>
              <a:gd name="connsiteY56" fmla="*/ 3676034 h 3827499"/>
              <a:gd name="connsiteX57" fmla="*/ 1318307 w 2814039"/>
              <a:gd name="connsiteY57" fmla="*/ 3692863 h 3827499"/>
              <a:gd name="connsiteX58" fmla="*/ 1452943 w 2814039"/>
              <a:gd name="connsiteY58" fmla="*/ 3816279 h 3827499"/>
              <a:gd name="connsiteX59" fmla="*/ 1520260 w 2814039"/>
              <a:gd name="connsiteY59" fmla="*/ 3681644 h 3827499"/>
              <a:gd name="connsiteX60" fmla="*/ 1823190 w 2814039"/>
              <a:gd name="connsiteY60" fmla="*/ 3580667 h 3827499"/>
              <a:gd name="connsiteX61" fmla="*/ 2159779 w 2814039"/>
              <a:gd name="connsiteY61" fmla="*/ 3653594 h 3827499"/>
              <a:gd name="connsiteX62" fmla="*/ 2114901 w 2814039"/>
              <a:gd name="connsiteY62" fmla="*/ 3754571 h 3827499"/>
              <a:gd name="connsiteX63" fmla="*/ 2210268 w 2814039"/>
              <a:gd name="connsiteY63" fmla="*/ 3821889 h 3827499"/>
              <a:gd name="connsiteX64" fmla="*/ 2283195 w 2814039"/>
              <a:gd name="connsiteY64" fmla="*/ 3771401 h 3827499"/>
              <a:gd name="connsiteX65" fmla="*/ 2271976 w 2814039"/>
              <a:gd name="connsiteY65" fmla="*/ 3676034 h 3827499"/>
              <a:gd name="connsiteX66" fmla="*/ 2451490 w 2814039"/>
              <a:gd name="connsiteY66" fmla="*/ 3597496 h 3827499"/>
              <a:gd name="connsiteX67" fmla="*/ 2434660 w 2814039"/>
              <a:gd name="connsiteY67" fmla="*/ 3423592 h 3827499"/>
              <a:gd name="connsiteX68" fmla="*/ 1929777 w 2814039"/>
              <a:gd name="connsiteY68" fmla="*/ 3395543 h 3827499"/>
              <a:gd name="connsiteX69" fmla="*/ 1918557 w 2814039"/>
              <a:gd name="connsiteY69" fmla="*/ 3070174 h 3827499"/>
              <a:gd name="connsiteX70" fmla="*/ 1884898 w 2814039"/>
              <a:gd name="connsiteY70" fmla="*/ 3053344 h 3827499"/>
              <a:gd name="connsiteX71" fmla="*/ 1907338 w 2814039"/>
              <a:gd name="connsiteY71" fmla="*/ 2873830 h 3827499"/>
              <a:gd name="connsiteX72" fmla="*/ 1862459 w 2814039"/>
              <a:gd name="connsiteY72" fmla="*/ 2812122 h 3827499"/>
              <a:gd name="connsiteX73" fmla="*/ 2109291 w 2814039"/>
              <a:gd name="connsiteY73" fmla="*/ 2756024 h 3827499"/>
              <a:gd name="connsiteX74" fmla="*/ 2131730 w 2814039"/>
              <a:gd name="connsiteY74" fmla="*/ 2626998 h 3827499"/>
              <a:gd name="connsiteX75" fmla="*/ 2372952 w 2814039"/>
              <a:gd name="connsiteY75" fmla="*/ 2660657 h 3827499"/>
              <a:gd name="connsiteX76" fmla="*/ 2597345 w 2814039"/>
              <a:gd name="connsiteY76" fmla="*/ 2071626 h 3827499"/>
              <a:gd name="connsiteX77" fmla="*/ 2552466 w 2814039"/>
              <a:gd name="connsiteY77" fmla="*/ 1987479 h 3827499"/>
              <a:gd name="connsiteX78" fmla="*/ 2698322 w 2814039"/>
              <a:gd name="connsiteY78" fmla="*/ 1499425 h 3827499"/>
              <a:gd name="connsiteX79" fmla="*/ 2642224 w 2814039"/>
              <a:gd name="connsiteY79" fmla="*/ 1392839 h 3827499"/>
              <a:gd name="connsiteX80" fmla="*/ 2501978 w 2814039"/>
              <a:gd name="connsiteY80" fmla="*/ 809418 h 3827499"/>
              <a:gd name="connsiteX81" fmla="*/ 2765640 w 2814039"/>
              <a:gd name="connsiteY81" fmla="*/ 674782 h 3827499"/>
              <a:gd name="connsiteX82" fmla="*/ 2715151 w 2814039"/>
              <a:gd name="connsiteY82" fmla="*/ 472829 h 3827499"/>
              <a:gd name="connsiteX83" fmla="*/ 2647833 w 2814039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501978 w 2822824"/>
              <a:gd name="connsiteY80" fmla="*/ 809418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501978 w 2822824"/>
              <a:gd name="connsiteY80" fmla="*/ 809418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490758 w 2822824"/>
              <a:gd name="connsiteY80" fmla="*/ 848687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490758 w 2822824"/>
              <a:gd name="connsiteY80" fmla="*/ 848687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03959"/>
              <a:gd name="connsiteY0" fmla="*/ 80143 h 3827499"/>
              <a:gd name="connsiteX1" fmla="*/ 2395391 w 2803959"/>
              <a:gd name="connsiteY1" fmla="*/ 1604 h 3827499"/>
              <a:gd name="connsiteX2" fmla="*/ 2193438 w 2803959"/>
              <a:gd name="connsiteY2" fmla="*/ 197948 h 3827499"/>
              <a:gd name="connsiteX3" fmla="*/ 2114901 w 2803959"/>
              <a:gd name="connsiteY3" fmla="*/ 214777 h 3827499"/>
              <a:gd name="connsiteX4" fmla="*/ 2142950 w 2803959"/>
              <a:gd name="connsiteY4" fmla="*/ 326974 h 3827499"/>
              <a:gd name="connsiteX5" fmla="*/ 2047583 w 2803959"/>
              <a:gd name="connsiteY5" fmla="*/ 495268 h 3827499"/>
              <a:gd name="connsiteX6" fmla="*/ 2159779 w 2803959"/>
              <a:gd name="connsiteY6" fmla="*/ 747710 h 3827499"/>
              <a:gd name="connsiteX7" fmla="*/ 2030754 w 2803959"/>
              <a:gd name="connsiteY7" fmla="*/ 792588 h 3827499"/>
              <a:gd name="connsiteX8" fmla="*/ 1997095 w 2803959"/>
              <a:gd name="connsiteY8" fmla="*/ 859906 h 3827499"/>
              <a:gd name="connsiteX9" fmla="*/ 1997095 w 2803959"/>
              <a:gd name="connsiteY9" fmla="*/ 747710 h 3827499"/>
              <a:gd name="connsiteX10" fmla="*/ 1946606 w 2803959"/>
              <a:gd name="connsiteY10" fmla="*/ 708441 h 3827499"/>
              <a:gd name="connsiteX11" fmla="*/ 1772702 w 2803959"/>
              <a:gd name="connsiteY11" fmla="*/ 758929 h 3827499"/>
              <a:gd name="connsiteX12" fmla="*/ 1402454 w 2803959"/>
              <a:gd name="connsiteY12" fmla="*/ 618684 h 3827499"/>
              <a:gd name="connsiteX13" fmla="*/ 1705384 w 2803959"/>
              <a:gd name="connsiteY13" fmla="*/ 1190885 h 3827499"/>
              <a:gd name="connsiteX14" fmla="*/ 1800751 w 2803959"/>
              <a:gd name="connsiteY14" fmla="*/ 1263813 h 3827499"/>
              <a:gd name="connsiteX15" fmla="*/ 1649286 w 2803959"/>
              <a:gd name="connsiteY15" fmla="*/ 1488205 h 3827499"/>
              <a:gd name="connsiteX16" fmla="*/ 1727824 w 2803959"/>
              <a:gd name="connsiteY16" fmla="*/ 1706988 h 3827499"/>
              <a:gd name="connsiteX17" fmla="*/ 1817581 w 2803959"/>
              <a:gd name="connsiteY17" fmla="*/ 1701379 h 3827499"/>
              <a:gd name="connsiteX18" fmla="*/ 1671725 w 2803959"/>
              <a:gd name="connsiteY18" fmla="*/ 1869673 h 3827499"/>
              <a:gd name="connsiteX19" fmla="*/ 914400 w 2803959"/>
              <a:gd name="connsiteY19" fmla="*/ 1617231 h 3827499"/>
              <a:gd name="connsiteX20" fmla="*/ 460005 w 2803959"/>
              <a:gd name="connsiteY20" fmla="*/ 2643828 h 3827499"/>
              <a:gd name="connsiteX21" fmla="*/ 263662 w 2803959"/>
              <a:gd name="connsiteY21" fmla="*/ 2851391 h 3827499"/>
              <a:gd name="connsiteX22" fmla="*/ 44879 w 2803959"/>
              <a:gd name="connsiteY22" fmla="*/ 2896269 h 3827499"/>
              <a:gd name="connsiteX23" fmla="*/ 0 w 2803959"/>
              <a:gd name="connsiteY23" fmla="*/ 3002856 h 3827499"/>
              <a:gd name="connsiteX24" fmla="*/ 274881 w 2803959"/>
              <a:gd name="connsiteY24" fmla="*/ 3126272 h 3827499"/>
              <a:gd name="connsiteX25" fmla="*/ 504884 w 2803959"/>
              <a:gd name="connsiteY25" fmla="*/ 3025295 h 3827499"/>
              <a:gd name="connsiteX26" fmla="*/ 471225 w 2803959"/>
              <a:gd name="connsiteY26" fmla="*/ 3154321 h 3827499"/>
              <a:gd name="connsiteX27" fmla="*/ 572201 w 2803959"/>
              <a:gd name="connsiteY27" fmla="*/ 3199199 h 3827499"/>
              <a:gd name="connsiteX28" fmla="*/ 381468 w 2803959"/>
              <a:gd name="connsiteY28" fmla="*/ 3659204 h 3827499"/>
              <a:gd name="connsiteX29" fmla="*/ 196344 w 2803959"/>
              <a:gd name="connsiteY29" fmla="*/ 3704083 h 3827499"/>
              <a:gd name="connsiteX30" fmla="*/ 263662 w 2803959"/>
              <a:gd name="connsiteY30" fmla="*/ 3805059 h 3827499"/>
              <a:gd name="connsiteX31" fmla="*/ 555372 w 2803959"/>
              <a:gd name="connsiteY31" fmla="*/ 3827499 h 3827499"/>
              <a:gd name="connsiteX32" fmla="*/ 589031 w 2803959"/>
              <a:gd name="connsiteY32" fmla="*/ 3619936 h 3827499"/>
              <a:gd name="connsiteX33" fmla="*/ 645129 w 2803959"/>
              <a:gd name="connsiteY33" fmla="*/ 3614326 h 3827499"/>
              <a:gd name="connsiteX34" fmla="*/ 690008 w 2803959"/>
              <a:gd name="connsiteY34" fmla="*/ 3737742 h 3827499"/>
              <a:gd name="connsiteX35" fmla="*/ 774155 w 2803959"/>
              <a:gd name="connsiteY35" fmla="*/ 3743352 h 3827499"/>
              <a:gd name="connsiteX36" fmla="*/ 779765 w 2803959"/>
              <a:gd name="connsiteY36" fmla="*/ 3513349 h 3827499"/>
              <a:gd name="connsiteX37" fmla="*/ 746106 w 2803959"/>
              <a:gd name="connsiteY37" fmla="*/ 3244078 h 3827499"/>
              <a:gd name="connsiteX38" fmla="*/ 903181 w 2803959"/>
              <a:gd name="connsiteY38" fmla="*/ 2666267 h 3827499"/>
              <a:gd name="connsiteX39" fmla="*/ 1166842 w 2803959"/>
              <a:gd name="connsiteY39" fmla="*/ 2559680 h 3827499"/>
              <a:gd name="connsiteX40" fmla="*/ 1531480 w 2803959"/>
              <a:gd name="connsiteY40" fmla="*/ 2666267 h 3827499"/>
              <a:gd name="connsiteX41" fmla="*/ 1593188 w 2803959"/>
              <a:gd name="connsiteY41" fmla="*/ 2666267 h 3827499"/>
              <a:gd name="connsiteX42" fmla="*/ 1649286 w 2803959"/>
              <a:gd name="connsiteY42" fmla="*/ 2767244 h 3827499"/>
              <a:gd name="connsiteX43" fmla="*/ 1800751 w 2803959"/>
              <a:gd name="connsiteY43" fmla="*/ 2800902 h 3827499"/>
              <a:gd name="connsiteX44" fmla="*/ 1811971 w 2803959"/>
              <a:gd name="connsiteY44" fmla="*/ 2834561 h 3827499"/>
              <a:gd name="connsiteX45" fmla="*/ 1772702 w 2803959"/>
              <a:gd name="connsiteY45" fmla="*/ 3036515 h 3827499"/>
              <a:gd name="connsiteX46" fmla="*/ 1750263 w 2803959"/>
              <a:gd name="connsiteY46" fmla="*/ 3361884 h 3827499"/>
              <a:gd name="connsiteX47" fmla="*/ 1542700 w 2803959"/>
              <a:gd name="connsiteY47" fmla="*/ 3384323 h 3827499"/>
              <a:gd name="connsiteX48" fmla="*/ 1206111 w 2803959"/>
              <a:gd name="connsiteY48" fmla="*/ 3434812 h 3827499"/>
              <a:gd name="connsiteX49" fmla="*/ 1178062 w 2803959"/>
              <a:gd name="connsiteY49" fmla="*/ 3507739 h 3827499"/>
              <a:gd name="connsiteX50" fmla="*/ 1116354 w 2803959"/>
              <a:gd name="connsiteY50" fmla="*/ 3535788 h 3827499"/>
              <a:gd name="connsiteX51" fmla="*/ 1144403 w 2803959"/>
              <a:gd name="connsiteY51" fmla="*/ 3670424 h 3827499"/>
              <a:gd name="connsiteX52" fmla="*/ 1284648 w 2803959"/>
              <a:gd name="connsiteY52" fmla="*/ 3676034 h 3827499"/>
              <a:gd name="connsiteX53" fmla="*/ 1279038 w 2803959"/>
              <a:gd name="connsiteY53" fmla="*/ 3524569 h 3827499"/>
              <a:gd name="connsiteX54" fmla="*/ 1458552 w 2803959"/>
              <a:gd name="connsiteY54" fmla="*/ 3535788 h 3827499"/>
              <a:gd name="connsiteX55" fmla="*/ 1430503 w 2803959"/>
              <a:gd name="connsiteY55" fmla="*/ 3614326 h 3827499"/>
              <a:gd name="connsiteX56" fmla="*/ 1402454 w 2803959"/>
              <a:gd name="connsiteY56" fmla="*/ 3676034 h 3827499"/>
              <a:gd name="connsiteX57" fmla="*/ 1318307 w 2803959"/>
              <a:gd name="connsiteY57" fmla="*/ 3692863 h 3827499"/>
              <a:gd name="connsiteX58" fmla="*/ 1452943 w 2803959"/>
              <a:gd name="connsiteY58" fmla="*/ 3816279 h 3827499"/>
              <a:gd name="connsiteX59" fmla="*/ 1520260 w 2803959"/>
              <a:gd name="connsiteY59" fmla="*/ 3681644 h 3827499"/>
              <a:gd name="connsiteX60" fmla="*/ 1823190 w 2803959"/>
              <a:gd name="connsiteY60" fmla="*/ 3580667 h 3827499"/>
              <a:gd name="connsiteX61" fmla="*/ 2159779 w 2803959"/>
              <a:gd name="connsiteY61" fmla="*/ 3653594 h 3827499"/>
              <a:gd name="connsiteX62" fmla="*/ 2114901 w 2803959"/>
              <a:gd name="connsiteY62" fmla="*/ 3754571 h 3827499"/>
              <a:gd name="connsiteX63" fmla="*/ 2210268 w 2803959"/>
              <a:gd name="connsiteY63" fmla="*/ 3821889 h 3827499"/>
              <a:gd name="connsiteX64" fmla="*/ 2283195 w 2803959"/>
              <a:gd name="connsiteY64" fmla="*/ 3771401 h 3827499"/>
              <a:gd name="connsiteX65" fmla="*/ 2271976 w 2803959"/>
              <a:gd name="connsiteY65" fmla="*/ 3676034 h 3827499"/>
              <a:gd name="connsiteX66" fmla="*/ 2451490 w 2803959"/>
              <a:gd name="connsiteY66" fmla="*/ 3597496 h 3827499"/>
              <a:gd name="connsiteX67" fmla="*/ 2434660 w 2803959"/>
              <a:gd name="connsiteY67" fmla="*/ 3423592 h 3827499"/>
              <a:gd name="connsiteX68" fmla="*/ 1929777 w 2803959"/>
              <a:gd name="connsiteY68" fmla="*/ 3395543 h 3827499"/>
              <a:gd name="connsiteX69" fmla="*/ 1918557 w 2803959"/>
              <a:gd name="connsiteY69" fmla="*/ 3070174 h 3827499"/>
              <a:gd name="connsiteX70" fmla="*/ 1884898 w 2803959"/>
              <a:gd name="connsiteY70" fmla="*/ 3053344 h 3827499"/>
              <a:gd name="connsiteX71" fmla="*/ 1907338 w 2803959"/>
              <a:gd name="connsiteY71" fmla="*/ 2873830 h 3827499"/>
              <a:gd name="connsiteX72" fmla="*/ 1862459 w 2803959"/>
              <a:gd name="connsiteY72" fmla="*/ 2812122 h 3827499"/>
              <a:gd name="connsiteX73" fmla="*/ 2109291 w 2803959"/>
              <a:gd name="connsiteY73" fmla="*/ 2756024 h 3827499"/>
              <a:gd name="connsiteX74" fmla="*/ 2131730 w 2803959"/>
              <a:gd name="connsiteY74" fmla="*/ 2626998 h 3827499"/>
              <a:gd name="connsiteX75" fmla="*/ 2372952 w 2803959"/>
              <a:gd name="connsiteY75" fmla="*/ 2660657 h 3827499"/>
              <a:gd name="connsiteX76" fmla="*/ 2597345 w 2803959"/>
              <a:gd name="connsiteY76" fmla="*/ 2071626 h 3827499"/>
              <a:gd name="connsiteX77" fmla="*/ 2552466 w 2803959"/>
              <a:gd name="connsiteY77" fmla="*/ 1987479 h 3827499"/>
              <a:gd name="connsiteX78" fmla="*/ 2698322 w 2803959"/>
              <a:gd name="connsiteY78" fmla="*/ 1499425 h 3827499"/>
              <a:gd name="connsiteX79" fmla="*/ 2642224 w 2803959"/>
              <a:gd name="connsiteY79" fmla="*/ 1392839 h 3827499"/>
              <a:gd name="connsiteX80" fmla="*/ 2490758 w 2803959"/>
              <a:gd name="connsiteY80" fmla="*/ 848687 h 3827499"/>
              <a:gd name="connsiteX81" fmla="*/ 2743201 w 2803959"/>
              <a:gd name="connsiteY81" fmla="*/ 714051 h 3827499"/>
              <a:gd name="connsiteX82" fmla="*/ 2715151 w 2803959"/>
              <a:gd name="connsiteY82" fmla="*/ 472829 h 3827499"/>
              <a:gd name="connsiteX83" fmla="*/ 2647833 w 2803959"/>
              <a:gd name="connsiteY83" fmla="*/ 80143 h 3827499"/>
              <a:gd name="connsiteX0" fmla="*/ 2647833 w 2798650"/>
              <a:gd name="connsiteY0" fmla="*/ 80143 h 3827499"/>
              <a:gd name="connsiteX1" fmla="*/ 2395391 w 2798650"/>
              <a:gd name="connsiteY1" fmla="*/ 1604 h 3827499"/>
              <a:gd name="connsiteX2" fmla="*/ 2193438 w 2798650"/>
              <a:gd name="connsiteY2" fmla="*/ 197948 h 3827499"/>
              <a:gd name="connsiteX3" fmla="*/ 2114901 w 2798650"/>
              <a:gd name="connsiteY3" fmla="*/ 214777 h 3827499"/>
              <a:gd name="connsiteX4" fmla="*/ 2142950 w 2798650"/>
              <a:gd name="connsiteY4" fmla="*/ 326974 h 3827499"/>
              <a:gd name="connsiteX5" fmla="*/ 2047583 w 2798650"/>
              <a:gd name="connsiteY5" fmla="*/ 495268 h 3827499"/>
              <a:gd name="connsiteX6" fmla="*/ 2159779 w 2798650"/>
              <a:gd name="connsiteY6" fmla="*/ 747710 h 3827499"/>
              <a:gd name="connsiteX7" fmla="*/ 2030754 w 2798650"/>
              <a:gd name="connsiteY7" fmla="*/ 792588 h 3827499"/>
              <a:gd name="connsiteX8" fmla="*/ 1997095 w 2798650"/>
              <a:gd name="connsiteY8" fmla="*/ 859906 h 3827499"/>
              <a:gd name="connsiteX9" fmla="*/ 1997095 w 2798650"/>
              <a:gd name="connsiteY9" fmla="*/ 747710 h 3827499"/>
              <a:gd name="connsiteX10" fmla="*/ 1946606 w 2798650"/>
              <a:gd name="connsiteY10" fmla="*/ 708441 h 3827499"/>
              <a:gd name="connsiteX11" fmla="*/ 1772702 w 2798650"/>
              <a:gd name="connsiteY11" fmla="*/ 758929 h 3827499"/>
              <a:gd name="connsiteX12" fmla="*/ 1402454 w 2798650"/>
              <a:gd name="connsiteY12" fmla="*/ 618684 h 3827499"/>
              <a:gd name="connsiteX13" fmla="*/ 1705384 w 2798650"/>
              <a:gd name="connsiteY13" fmla="*/ 1190885 h 3827499"/>
              <a:gd name="connsiteX14" fmla="*/ 1800751 w 2798650"/>
              <a:gd name="connsiteY14" fmla="*/ 1263813 h 3827499"/>
              <a:gd name="connsiteX15" fmla="*/ 1649286 w 2798650"/>
              <a:gd name="connsiteY15" fmla="*/ 1488205 h 3827499"/>
              <a:gd name="connsiteX16" fmla="*/ 1727824 w 2798650"/>
              <a:gd name="connsiteY16" fmla="*/ 1706988 h 3827499"/>
              <a:gd name="connsiteX17" fmla="*/ 1817581 w 2798650"/>
              <a:gd name="connsiteY17" fmla="*/ 1701379 h 3827499"/>
              <a:gd name="connsiteX18" fmla="*/ 1671725 w 2798650"/>
              <a:gd name="connsiteY18" fmla="*/ 1869673 h 3827499"/>
              <a:gd name="connsiteX19" fmla="*/ 914400 w 2798650"/>
              <a:gd name="connsiteY19" fmla="*/ 1617231 h 3827499"/>
              <a:gd name="connsiteX20" fmla="*/ 460005 w 2798650"/>
              <a:gd name="connsiteY20" fmla="*/ 2643828 h 3827499"/>
              <a:gd name="connsiteX21" fmla="*/ 263662 w 2798650"/>
              <a:gd name="connsiteY21" fmla="*/ 2851391 h 3827499"/>
              <a:gd name="connsiteX22" fmla="*/ 44879 w 2798650"/>
              <a:gd name="connsiteY22" fmla="*/ 2896269 h 3827499"/>
              <a:gd name="connsiteX23" fmla="*/ 0 w 2798650"/>
              <a:gd name="connsiteY23" fmla="*/ 3002856 h 3827499"/>
              <a:gd name="connsiteX24" fmla="*/ 274881 w 2798650"/>
              <a:gd name="connsiteY24" fmla="*/ 3126272 h 3827499"/>
              <a:gd name="connsiteX25" fmla="*/ 504884 w 2798650"/>
              <a:gd name="connsiteY25" fmla="*/ 3025295 h 3827499"/>
              <a:gd name="connsiteX26" fmla="*/ 471225 w 2798650"/>
              <a:gd name="connsiteY26" fmla="*/ 3154321 h 3827499"/>
              <a:gd name="connsiteX27" fmla="*/ 572201 w 2798650"/>
              <a:gd name="connsiteY27" fmla="*/ 3199199 h 3827499"/>
              <a:gd name="connsiteX28" fmla="*/ 381468 w 2798650"/>
              <a:gd name="connsiteY28" fmla="*/ 3659204 h 3827499"/>
              <a:gd name="connsiteX29" fmla="*/ 196344 w 2798650"/>
              <a:gd name="connsiteY29" fmla="*/ 3704083 h 3827499"/>
              <a:gd name="connsiteX30" fmla="*/ 263662 w 2798650"/>
              <a:gd name="connsiteY30" fmla="*/ 3805059 h 3827499"/>
              <a:gd name="connsiteX31" fmla="*/ 555372 w 2798650"/>
              <a:gd name="connsiteY31" fmla="*/ 3827499 h 3827499"/>
              <a:gd name="connsiteX32" fmla="*/ 589031 w 2798650"/>
              <a:gd name="connsiteY32" fmla="*/ 3619936 h 3827499"/>
              <a:gd name="connsiteX33" fmla="*/ 645129 w 2798650"/>
              <a:gd name="connsiteY33" fmla="*/ 3614326 h 3827499"/>
              <a:gd name="connsiteX34" fmla="*/ 690008 w 2798650"/>
              <a:gd name="connsiteY34" fmla="*/ 3737742 h 3827499"/>
              <a:gd name="connsiteX35" fmla="*/ 774155 w 2798650"/>
              <a:gd name="connsiteY35" fmla="*/ 3743352 h 3827499"/>
              <a:gd name="connsiteX36" fmla="*/ 779765 w 2798650"/>
              <a:gd name="connsiteY36" fmla="*/ 3513349 h 3827499"/>
              <a:gd name="connsiteX37" fmla="*/ 746106 w 2798650"/>
              <a:gd name="connsiteY37" fmla="*/ 3244078 h 3827499"/>
              <a:gd name="connsiteX38" fmla="*/ 903181 w 2798650"/>
              <a:gd name="connsiteY38" fmla="*/ 2666267 h 3827499"/>
              <a:gd name="connsiteX39" fmla="*/ 1166842 w 2798650"/>
              <a:gd name="connsiteY39" fmla="*/ 2559680 h 3827499"/>
              <a:gd name="connsiteX40" fmla="*/ 1531480 w 2798650"/>
              <a:gd name="connsiteY40" fmla="*/ 2666267 h 3827499"/>
              <a:gd name="connsiteX41" fmla="*/ 1593188 w 2798650"/>
              <a:gd name="connsiteY41" fmla="*/ 2666267 h 3827499"/>
              <a:gd name="connsiteX42" fmla="*/ 1649286 w 2798650"/>
              <a:gd name="connsiteY42" fmla="*/ 2767244 h 3827499"/>
              <a:gd name="connsiteX43" fmla="*/ 1800751 w 2798650"/>
              <a:gd name="connsiteY43" fmla="*/ 2800902 h 3827499"/>
              <a:gd name="connsiteX44" fmla="*/ 1811971 w 2798650"/>
              <a:gd name="connsiteY44" fmla="*/ 2834561 h 3827499"/>
              <a:gd name="connsiteX45" fmla="*/ 1772702 w 2798650"/>
              <a:gd name="connsiteY45" fmla="*/ 3036515 h 3827499"/>
              <a:gd name="connsiteX46" fmla="*/ 1750263 w 2798650"/>
              <a:gd name="connsiteY46" fmla="*/ 3361884 h 3827499"/>
              <a:gd name="connsiteX47" fmla="*/ 1542700 w 2798650"/>
              <a:gd name="connsiteY47" fmla="*/ 3384323 h 3827499"/>
              <a:gd name="connsiteX48" fmla="*/ 1206111 w 2798650"/>
              <a:gd name="connsiteY48" fmla="*/ 3434812 h 3827499"/>
              <a:gd name="connsiteX49" fmla="*/ 1178062 w 2798650"/>
              <a:gd name="connsiteY49" fmla="*/ 3507739 h 3827499"/>
              <a:gd name="connsiteX50" fmla="*/ 1116354 w 2798650"/>
              <a:gd name="connsiteY50" fmla="*/ 3535788 h 3827499"/>
              <a:gd name="connsiteX51" fmla="*/ 1144403 w 2798650"/>
              <a:gd name="connsiteY51" fmla="*/ 3670424 h 3827499"/>
              <a:gd name="connsiteX52" fmla="*/ 1284648 w 2798650"/>
              <a:gd name="connsiteY52" fmla="*/ 3676034 h 3827499"/>
              <a:gd name="connsiteX53" fmla="*/ 1279038 w 2798650"/>
              <a:gd name="connsiteY53" fmla="*/ 3524569 h 3827499"/>
              <a:gd name="connsiteX54" fmla="*/ 1458552 w 2798650"/>
              <a:gd name="connsiteY54" fmla="*/ 3535788 h 3827499"/>
              <a:gd name="connsiteX55" fmla="*/ 1430503 w 2798650"/>
              <a:gd name="connsiteY55" fmla="*/ 3614326 h 3827499"/>
              <a:gd name="connsiteX56" fmla="*/ 1402454 w 2798650"/>
              <a:gd name="connsiteY56" fmla="*/ 3676034 h 3827499"/>
              <a:gd name="connsiteX57" fmla="*/ 1318307 w 2798650"/>
              <a:gd name="connsiteY57" fmla="*/ 3692863 h 3827499"/>
              <a:gd name="connsiteX58" fmla="*/ 1452943 w 2798650"/>
              <a:gd name="connsiteY58" fmla="*/ 3816279 h 3827499"/>
              <a:gd name="connsiteX59" fmla="*/ 1520260 w 2798650"/>
              <a:gd name="connsiteY59" fmla="*/ 3681644 h 3827499"/>
              <a:gd name="connsiteX60" fmla="*/ 1823190 w 2798650"/>
              <a:gd name="connsiteY60" fmla="*/ 3580667 h 3827499"/>
              <a:gd name="connsiteX61" fmla="*/ 2159779 w 2798650"/>
              <a:gd name="connsiteY61" fmla="*/ 3653594 h 3827499"/>
              <a:gd name="connsiteX62" fmla="*/ 2114901 w 2798650"/>
              <a:gd name="connsiteY62" fmla="*/ 3754571 h 3827499"/>
              <a:gd name="connsiteX63" fmla="*/ 2210268 w 2798650"/>
              <a:gd name="connsiteY63" fmla="*/ 3821889 h 3827499"/>
              <a:gd name="connsiteX64" fmla="*/ 2283195 w 2798650"/>
              <a:gd name="connsiteY64" fmla="*/ 3771401 h 3827499"/>
              <a:gd name="connsiteX65" fmla="*/ 2271976 w 2798650"/>
              <a:gd name="connsiteY65" fmla="*/ 3676034 h 3827499"/>
              <a:gd name="connsiteX66" fmla="*/ 2451490 w 2798650"/>
              <a:gd name="connsiteY66" fmla="*/ 3597496 h 3827499"/>
              <a:gd name="connsiteX67" fmla="*/ 2434660 w 2798650"/>
              <a:gd name="connsiteY67" fmla="*/ 3423592 h 3827499"/>
              <a:gd name="connsiteX68" fmla="*/ 1929777 w 2798650"/>
              <a:gd name="connsiteY68" fmla="*/ 3395543 h 3827499"/>
              <a:gd name="connsiteX69" fmla="*/ 1918557 w 2798650"/>
              <a:gd name="connsiteY69" fmla="*/ 3070174 h 3827499"/>
              <a:gd name="connsiteX70" fmla="*/ 1884898 w 2798650"/>
              <a:gd name="connsiteY70" fmla="*/ 3053344 h 3827499"/>
              <a:gd name="connsiteX71" fmla="*/ 1907338 w 2798650"/>
              <a:gd name="connsiteY71" fmla="*/ 2873830 h 3827499"/>
              <a:gd name="connsiteX72" fmla="*/ 1862459 w 2798650"/>
              <a:gd name="connsiteY72" fmla="*/ 2812122 h 3827499"/>
              <a:gd name="connsiteX73" fmla="*/ 2109291 w 2798650"/>
              <a:gd name="connsiteY73" fmla="*/ 2756024 h 3827499"/>
              <a:gd name="connsiteX74" fmla="*/ 2131730 w 2798650"/>
              <a:gd name="connsiteY74" fmla="*/ 2626998 h 3827499"/>
              <a:gd name="connsiteX75" fmla="*/ 2372952 w 2798650"/>
              <a:gd name="connsiteY75" fmla="*/ 2660657 h 3827499"/>
              <a:gd name="connsiteX76" fmla="*/ 2597345 w 2798650"/>
              <a:gd name="connsiteY76" fmla="*/ 2071626 h 3827499"/>
              <a:gd name="connsiteX77" fmla="*/ 2552466 w 2798650"/>
              <a:gd name="connsiteY77" fmla="*/ 1987479 h 3827499"/>
              <a:gd name="connsiteX78" fmla="*/ 2698322 w 2798650"/>
              <a:gd name="connsiteY78" fmla="*/ 1499425 h 3827499"/>
              <a:gd name="connsiteX79" fmla="*/ 2642224 w 2798650"/>
              <a:gd name="connsiteY79" fmla="*/ 1392839 h 3827499"/>
              <a:gd name="connsiteX80" fmla="*/ 2490758 w 2798650"/>
              <a:gd name="connsiteY80" fmla="*/ 848687 h 3827499"/>
              <a:gd name="connsiteX81" fmla="*/ 2743201 w 2798650"/>
              <a:gd name="connsiteY81" fmla="*/ 714051 h 3827499"/>
              <a:gd name="connsiteX82" fmla="*/ 2715151 w 2798650"/>
              <a:gd name="connsiteY82" fmla="*/ 472829 h 3827499"/>
              <a:gd name="connsiteX83" fmla="*/ 2647833 w 2798650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90758 w 2777761"/>
              <a:gd name="connsiteY80" fmla="*/ 84868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90758 w 2777761"/>
              <a:gd name="connsiteY80" fmla="*/ 84868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501977 w 2777761"/>
              <a:gd name="connsiteY80" fmla="*/ 815028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597345 w 2777761"/>
              <a:gd name="connsiteY0" fmla="*/ 9136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91363 h 3827499"/>
              <a:gd name="connsiteX0" fmla="*/ 2597345 w 2777761"/>
              <a:gd name="connsiteY0" fmla="*/ 9136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91363 h 3827499"/>
              <a:gd name="connsiteX0" fmla="*/ 2597345 w 2777761"/>
              <a:gd name="connsiteY0" fmla="*/ 9136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91363 h 3827499"/>
              <a:gd name="connsiteX0" fmla="*/ 2597345 w 2777761"/>
              <a:gd name="connsiteY0" fmla="*/ 130631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130631 h 3827499"/>
              <a:gd name="connsiteX0" fmla="*/ 2597345 w 2777761"/>
              <a:gd name="connsiteY0" fmla="*/ 9186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114901 w 2777761"/>
              <a:gd name="connsiteY3" fmla="*/ 176009 h 3788731"/>
              <a:gd name="connsiteX4" fmla="*/ 2142950 w 2777761"/>
              <a:gd name="connsiteY4" fmla="*/ 288206 h 3788731"/>
              <a:gd name="connsiteX5" fmla="*/ 2047583 w 2777761"/>
              <a:gd name="connsiteY5" fmla="*/ 45650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597345 w 2777761"/>
              <a:gd name="connsiteY83" fmla="*/ 9186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114901 w 2777761"/>
              <a:gd name="connsiteY3" fmla="*/ 176009 h 3788731"/>
              <a:gd name="connsiteX4" fmla="*/ 2142950 w 2777761"/>
              <a:gd name="connsiteY4" fmla="*/ 288206 h 3788731"/>
              <a:gd name="connsiteX5" fmla="*/ 2047583 w 2777761"/>
              <a:gd name="connsiteY5" fmla="*/ 45650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631004 w 2777761"/>
              <a:gd name="connsiteY83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47583 w 2777761"/>
              <a:gd name="connsiteY5" fmla="*/ 45650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631004 w 2777761"/>
              <a:gd name="connsiteY83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631004 w 2777761"/>
              <a:gd name="connsiteY83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72702 w 2777761"/>
              <a:gd name="connsiteY12" fmla="*/ 720161 h 3788731"/>
              <a:gd name="connsiteX13" fmla="*/ 1402454 w 2777761"/>
              <a:gd name="connsiteY13" fmla="*/ 579916 h 3788731"/>
              <a:gd name="connsiteX14" fmla="*/ 1705384 w 2777761"/>
              <a:gd name="connsiteY14" fmla="*/ 1152117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705384 w 2777761"/>
              <a:gd name="connsiteY14" fmla="*/ 1152117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07319 w 2754076"/>
              <a:gd name="connsiteY0" fmla="*/ 86253 h 3788731"/>
              <a:gd name="connsiteX1" fmla="*/ 2410975 w 2754076"/>
              <a:gd name="connsiteY1" fmla="*/ 2105 h 3788731"/>
              <a:gd name="connsiteX2" fmla="*/ 2169753 w 2754076"/>
              <a:gd name="connsiteY2" fmla="*/ 159180 h 3788731"/>
              <a:gd name="connsiteX3" fmla="*/ 2068777 w 2754076"/>
              <a:gd name="connsiteY3" fmla="*/ 198449 h 3788731"/>
              <a:gd name="connsiteX4" fmla="*/ 2119265 w 2754076"/>
              <a:gd name="connsiteY4" fmla="*/ 288206 h 3788731"/>
              <a:gd name="connsiteX5" fmla="*/ 2007069 w 2754076"/>
              <a:gd name="connsiteY5" fmla="*/ 450890 h 3788731"/>
              <a:gd name="connsiteX6" fmla="*/ 2113657 w 2754076"/>
              <a:gd name="connsiteY6" fmla="*/ 585526 h 3788731"/>
              <a:gd name="connsiteX7" fmla="*/ 2136094 w 2754076"/>
              <a:gd name="connsiteY7" fmla="*/ 708942 h 3788731"/>
              <a:gd name="connsiteX8" fmla="*/ 2007069 w 2754076"/>
              <a:gd name="connsiteY8" fmla="*/ 753820 h 3788731"/>
              <a:gd name="connsiteX9" fmla="*/ 1973410 w 2754076"/>
              <a:gd name="connsiteY9" fmla="*/ 821138 h 3788731"/>
              <a:gd name="connsiteX10" fmla="*/ 1973410 w 2754076"/>
              <a:gd name="connsiteY10" fmla="*/ 708942 h 3788731"/>
              <a:gd name="connsiteX11" fmla="*/ 1922921 w 2754076"/>
              <a:gd name="connsiteY11" fmla="*/ 669673 h 3788731"/>
              <a:gd name="connsiteX12" fmla="*/ 1760237 w 2754076"/>
              <a:gd name="connsiteY12" fmla="*/ 770649 h 3788731"/>
              <a:gd name="connsiteX13" fmla="*/ 1378769 w 2754076"/>
              <a:gd name="connsiteY13" fmla="*/ 579916 h 3788731"/>
              <a:gd name="connsiteX14" fmla="*/ 1642430 w 2754076"/>
              <a:gd name="connsiteY14" fmla="*/ 1129678 h 3788731"/>
              <a:gd name="connsiteX15" fmla="*/ 1777066 w 2754076"/>
              <a:gd name="connsiteY15" fmla="*/ 1225045 h 3788731"/>
              <a:gd name="connsiteX16" fmla="*/ 1625601 w 2754076"/>
              <a:gd name="connsiteY16" fmla="*/ 1449437 h 3788731"/>
              <a:gd name="connsiteX17" fmla="*/ 1704139 w 2754076"/>
              <a:gd name="connsiteY17" fmla="*/ 1668220 h 3788731"/>
              <a:gd name="connsiteX18" fmla="*/ 1793896 w 2754076"/>
              <a:gd name="connsiteY18" fmla="*/ 1662611 h 3788731"/>
              <a:gd name="connsiteX19" fmla="*/ 1603161 w 2754076"/>
              <a:gd name="connsiteY19" fmla="*/ 1858954 h 3788731"/>
              <a:gd name="connsiteX20" fmla="*/ 890715 w 2754076"/>
              <a:gd name="connsiteY20" fmla="*/ 1578463 h 3788731"/>
              <a:gd name="connsiteX21" fmla="*/ 436320 w 2754076"/>
              <a:gd name="connsiteY21" fmla="*/ 2605060 h 3788731"/>
              <a:gd name="connsiteX22" fmla="*/ 239977 w 2754076"/>
              <a:gd name="connsiteY22" fmla="*/ 2812623 h 3788731"/>
              <a:gd name="connsiteX23" fmla="*/ 21194 w 2754076"/>
              <a:gd name="connsiteY23" fmla="*/ 2857501 h 3788731"/>
              <a:gd name="connsiteX24" fmla="*/ 9973 w 2754076"/>
              <a:gd name="connsiteY24" fmla="*/ 2975307 h 3788731"/>
              <a:gd name="connsiteX25" fmla="*/ 251196 w 2754076"/>
              <a:gd name="connsiteY25" fmla="*/ 3087504 h 3788731"/>
              <a:gd name="connsiteX26" fmla="*/ 481199 w 2754076"/>
              <a:gd name="connsiteY26" fmla="*/ 2986527 h 3788731"/>
              <a:gd name="connsiteX27" fmla="*/ 447540 w 2754076"/>
              <a:gd name="connsiteY27" fmla="*/ 3115553 h 3788731"/>
              <a:gd name="connsiteX28" fmla="*/ 548516 w 2754076"/>
              <a:gd name="connsiteY28" fmla="*/ 3160431 h 3788731"/>
              <a:gd name="connsiteX29" fmla="*/ 357783 w 2754076"/>
              <a:gd name="connsiteY29" fmla="*/ 3620436 h 3788731"/>
              <a:gd name="connsiteX30" fmla="*/ 172659 w 2754076"/>
              <a:gd name="connsiteY30" fmla="*/ 3665315 h 3788731"/>
              <a:gd name="connsiteX31" fmla="*/ 239977 w 2754076"/>
              <a:gd name="connsiteY31" fmla="*/ 3766291 h 3788731"/>
              <a:gd name="connsiteX32" fmla="*/ 531687 w 2754076"/>
              <a:gd name="connsiteY32" fmla="*/ 3788731 h 3788731"/>
              <a:gd name="connsiteX33" fmla="*/ 565346 w 2754076"/>
              <a:gd name="connsiteY33" fmla="*/ 3581168 h 3788731"/>
              <a:gd name="connsiteX34" fmla="*/ 621444 w 2754076"/>
              <a:gd name="connsiteY34" fmla="*/ 3575558 h 3788731"/>
              <a:gd name="connsiteX35" fmla="*/ 666323 w 2754076"/>
              <a:gd name="connsiteY35" fmla="*/ 3698974 h 3788731"/>
              <a:gd name="connsiteX36" fmla="*/ 750470 w 2754076"/>
              <a:gd name="connsiteY36" fmla="*/ 3704584 h 3788731"/>
              <a:gd name="connsiteX37" fmla="*/ 756080 w 2754076"/>
              <a:gd name="connsiteY37" fmla="*/ 3474581 h 3788731"/>
              <a:gd name="connsiteX38" fmla="*/ 722421 w 2754076"/>
              <a:gd name="connsiteY38" fmla="*/ 3205310 h 3788731"/>
              <a:gd name="connsiteX39" fmla="*/ 879496 w 2754076"/>
              <a:gd name="connsiteY39" fmla="*/ 2627499 h 3788731"/>
              <a:gd name="connsiteX40" fmla="*/ 1143157 w 2754076"/>
              <a:gd name="connsiteY40" fmla="*/ 2520912 h 3788731"/>
              <a:gd name="connsiteX41" fmla="*/ 1507795 w 2754076"/>
              <a:gd name="connsiteY41" fmla="*/ 2627499 h 3788731"/>
              <a:gd name="connsiteX42" fmla="*/ 1569503 w 2754076"/>
              <a:gd name="connsiteY42" fmla="*/ 2627499 h 3788731"/>
              <a:gd name="connsiteX43" fmla="*/ 1625601 w 2754076"/>
              <a:gd name="connsiteY43" fmla="*/ 2728476 h 3788731"/>
              <a:gd name="connsiteX44" fmla="*/ 1777066 w 2754076"/>
              <a:gd name="connsiteY44" fmla="*/ 2762134 h 3788731"/>
              <a:gd name="connsiteX45" fmla="*/ 1788286 w 2754076"/>
              <a:gd name="connsiteY45" fmla="*/ 2795793 h 3788731"/>
              <a:gd name="connsiteX46" fmla="*/ 1749017 w 2754076"/>
              <a:gd name="connsiteY46" fmla="*/ 2997747 h 3788731"/>
              <a:gd name="connsiteX47" fmla="*/ 1726578 w 2754076"/>
              <a:gd name="connsiteY47" fmla="*/ 3323116 h 3788731"/>
              <a:gd name="connsiteX48" fmla="*/ 1519015 w 2754076"/>
              <a:gd name="connsiteY48" fmla="*/ 3345555 h 3788731"/>
              <a:gd name="connsiteX49" fmla="*/ 1182426 w 2754076"/>
              <a:gd name="connsiteY49" fmla="*/ 3396044 h 3788731"/>
              <a:gd name="connsiteX50" fmla="*/ 1154377 w 2754076"/>
              <a:gd name="connsiteY50" fmla="*/ 3468971 h 3788731"/>
              <a:gd name="connsiteX51" fmla="*/ 1092669 w 2754076"/>
              <a:gd name="connsiteY51" fmla="*/ 3497020 h 3788731"/>
              <a:gd name="connsiteX52" fmla="*/ 1120718 w 2754076"/>
              <a:gd name="connsiteY52" fmla="*/ 3631656 h 3788731"/>
              <a:gd name="connsiteX53" fmla="*/ 1260963 w 2754076"/>
              <a:gd name="connsiteY53" fmla="*/ 3637266 h 3788731"/>
              <a:gd name="connsiteX54" fmla="*/ 1255353 w 2754076"/>
              <a:gd name="connsiteY54" fmla="*/ 3485801 h 3788731"/>
              <a:gd name="connsiteX55" fmla="*/ 1434867 w 2754076"/>
              <a:gd name="connsiteY55" fmla="*/ 3497020 h 3788731"/>
              <a:gd name="connsiteX56" fmla="*/ 1406818 w 2754076"/>
              <a:gd name="connsiteY56" fmla="*/ 3575558 h 3788731"/>
              <a:gd name="connsiteX57" fmla="*/ 1378769 w 2754076"/>
              <a:gd name="connsiteY57" fmla="*/ 3637266 h 3788731"/>
              <a:gd name="connsiteX58" fmla="*/ 1294622 w 2754076"/>
              <a:gd name="connsiteY58" fmla="*/ 3654095 h 3788731"/>
              <a:gd name="connsiteX59" fmla="*/ 1429258 w 2754076"/>
              <a:gd name="connsiteY59" fmla="*/ 3777511 h 3788731"/>
              <a:gd name="connsiteX60" fmla="*/ 1496575 w 2754076"/>
              <a:gd name="connsiteY60" fmla="*/ 3642876 h 3788731"/>
              <a:gd name="connsiteX61" fmla="*/ 1799505 w 2754076"/>
              <a:gd name="connsiteY61" fmla="*/ 3541899 h 3788731"/>
              <a:gd name="connsiteX62" fmla="*/ 2136094 w 2754076"/>
              <a:gd name="connsiteY62" fmla="*/ 3614826 h 3788731"/>
              <a:gd name="connsiteX63" fmla="*/ 2091216 w 2754076"/>
              <a:gd name="connsiteY63" fmla="*/ 3715803 h 3788731"/>
              <a:gd name="connsiteX64" fmla="*/ 2186583 w 2754076"/>
              <a:gd name="connsiteY64" fmla="*/ 3783121 h 3788731"/>
              <a:gd name="connsiteX65" fmla="*/ 2259510 w 2754076"/>
              <a:gd name="connsiteY65" fmla="*/ 3732633 h 3788731"/>
              <a:gd name="connsiteX66" fmla="*/ 2248291 w 2754076"/>
              <a:gd name="connsiteY66" fmla="*/ 3637266 h 3788731"/>
              <a:gd name="connsiteX67" fmla="*/ 2427805 w 2754076"/>
              <a:gd name="connsiteY67" fmla="*/ 3558728 h 3788731"/>
              <a:gd name="connsiteX68" fmla="*/ 2410975 w 2754076"/>
              <a:gd name="connsiteY68" fmla="*/ 3384824 h 3788731"/>
              <a:gd name="connsiteX69" fmla="*/ 1906092 w 2754076"/>
              <a:gd name="connsiteY69" fmla="*/ 3356775 h 3788731"/>
              <a:gd name="connsiteX70" fmla="*/ 1894872 w 2754076"/>
              <a:gd name="connsiteY70" fmla="*/ 3031406 h 3788731"/>
              <a:gd name="connsiteX71" fmla="*/ 1861213 w 2754076"/>
              <a:gd name="connsiteY71" fmla="*/ 3014576 h 3788731"/>
              <a:gd name="connsiteX72" fmla="*/ 1883653 w 2754076"/>
              <a:gd name="connsiteY72" fmla="*/ 2835062 h 3788731"/>
              <a:gd name="connsiteX73" fmla="*/ 1838774 w 2754076"/>
              <a:gd name="connsiteY73" fmla="*/ 2773354 h 3788731"/>
              <a:gd name="connsiteX74" fmla="*/ 2085606 w 2754076"/>
              <a:gd name="connsiteY74" fmla="*/ 2717256 h 3788731"/>
              <a:gd name="connsiteX75" fmla="*/ 2108045 w 2754076"/>
              <a:gd name="connsiteY75" fmla="*/ 2588230 h 3788731"/>
              <a:gd name="connsiteX76" fmla="*/ 2349267 w 2754076"/>
              <a:gd name="connsiteY76" fmla="*/ 2621889 h 3788731"/>
              <a:gd name="connsiteX77" fmla="*/ 2573660 w 2754076"/>
              <a:gd name="connsiteY77" fmla="*/ 2032858 h 3788731"/>
              <a:gd name="connsiteX78" fmla="*/ 2528781 w 2754076"/>
              <a:gd name="connsiteY78" fmla="*/ 1948711 h 3788731"/>
              <a:gd name="connsiteX79" fmla="*/ 2674637 w 2754076"/>
              <a:gd name="connsiteY79" fmla="*/ 1460657 h 3788731"/>
              <a:gd name="connsiteX80" fmla="*/ 2618539 w 2754076"/>
              <a:gd name="connsiteY80" fmla="*/ 1354071 h 3788731"/>
              <a:gd name="connsiteX81" fmla="*/ 2461463 w 2754076"/>
              <a:gd name="connsiteY81" fmla="*/ 798699 h 3788731"/>
              <a:gd name="connsiteX82" fmla="*/ 2719516 w 2754076"/>
              <a:gd name="connsiteY82" fmla="*/ 675283 h 3788731"/>
              <a:gd name="connsiteX83" fmla="*/ 2691466 w 2754076"/>
              <a:gd name="connsiteY83" fmla="*/ 434061 h 3788731"/>
              <a:gd name="connsiteX84" fmla="*/ 2607319 w 2754076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69505 w 2772385"/>
              <a:gd name="connsiteY25" fmla="*/ 308750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69505 w 2772385"/>
              <a:gd name="connsiteY25" fmla="*/ 308750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16338 w 2772385"/>
              <a:gd name="connsiteY26" fmla="*/ 2964088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16338 w 2772385"/>
              <a:gd name="connsiteY26" fmla="*/ 2964088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16338 w 2772385"/>
              <a:gd name="connsiteY26" fmla="*/ 2964088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38778 w 2772385"/>
              <a:gd name="connsiteY26" fmla="*/ 298091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38778 w 2772385"/>
              <a:gd name="connsiteY26" fmla="*/ 298091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88288 w 2772385"/>
              <a:gd name="connsiteY27" fmla="*/ 3154821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88288 w 2772385"/>
              <a:gd name="connsiteY27" fmla="*/ 3154821 h 3788731"/>
              <a:gd name="connsiteX28" fmla="*/ 561215 w 2772385"/>
              <a:gd name="connsiteY28" fmla="*/ 3194090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88288 w 2772385"/>
              <a:gd name="connsiteY27" fmla="*/ 3154821 h 3788731"/>
              <a:gd name="connsiteX28" fmla="*/ 561215 w 2772385"/>
              <a:gd name="connsiteY28" fmla="*/ 3194090 h 3788731"/>
              <a:gd name="connsiteX29" fmla="*/ 381702 w 2772385"/>
              <a:gd name="connsiteY29" fmla="*/ 3592387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190968 w 2772385"/>
              <a:gd name="connsiteY30" fmla="*/ 3665315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7 w 2772385"/>
              <a:gd name="connsiteY30" fmla="*/ 3743852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24627 w 2772385"/>
              <a:gd name="connsiteY30" fmla="*/ 3682144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24627 w 2772385"/>
              <a:gd name="connsiteY30" fmla="*/ 3682144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583655 w 2772385"/>
              <a:gd name="connsiteY33" fmla="*/ 3581168 h 3811169"/>
              <a:gd name="connsiteX34" fmla="*/ 673412 w 2772385"/>
              <a:gd name="connsiteY34" fmla="*/ 356433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583655 w 2772385"/>
              <a:gd name="connsiteY33" fmla="*/ 3581168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40730 w 2772385"/>
              <a:gd name="connsiteY35" fmla="*/ 373824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07572 w 2772385"/>
              <a:gd name="connsiteY68" fmla="*/ 3345556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46114 w 2772385"/>
              <a:gd name="connsiteY65" fmla="*/ 355872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23675 w 2772385"/>
              <a:gd name="connsiteY65" fmla="*/ 356433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23675 w 2772385"/>
              <a:gd name="connsiteY65" fmla="*/ 356433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23675 w 2772385"/>
              <a:gd name="connsiteY65" fmla="*/ 356433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12931 w 2772385"/>
              <a:gd name="connsiteY56" fmla="*/ 3654095 h 3816780"/>
              <a:gd name="connsiteX57" fmla="*/ 1447567 w 2772385"/>
              <a:gd name="connsiteY57" fmla="*/ 377751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47567 w 2772385"/>
              <a:gd name="connsiteY57" fmla="*/ 377751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47567 w 2772385"/>
              <a:gd name="connsiteY57" fmla="*/ 377751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620019 w 2772385"/>
              <a:gd name="connsiteY78" fmla="*/ 1337242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62943 w 2772385"/>
              <a:gd name="connsiteY79" fmla="*/ 80991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62943 w 2772385"/>
              <a:gd name="connsiteY79" fmla="*/ 80991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62943 w 2772385"/>
              <a:gd name="connsiteY79" fmla="*/ 80991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2772385" h="3816780">
                <a:moveTo>
                  <a:pt x="2625628" y="86253"/>
                </a:moveTo>
                <a:cubicBezTo>
                  <a:pt x="2591969" y="30155"/>
                  <a:pt x="2530261" y="-3505"/>
                  <a:pt x="2429284" y="2105"/>
                </a:cubicBezTo>
                <a:cubicBezTo>
                  <a:pt x="2322697" y="-16594"/>
                  <a:pt x="2255380" y="93732"/>
                  <a:pt x="2188062" y="159180"/>
                </a:cubicBezTo>
                <a:lnTo>
                  <a:pt x="2087086" y="198449"/>
                </a:lnTo>
                <a:lnTo>
                  <a:pt x="2137574" y="288206"/>
                </a:lnTo>
                <a:lnTo>
                  <a:pt x="2025378" y="450890"/>
                </a:lnTo>
                <a:cubicBezTo>
                  <a:pt x="2049688" y="501378"/>
                  <a:pt x="2107656" y="535038"/>
                  <a:pt x="2131966" y="585526"/>
                </a:cubicBezTo>
                <a:lnTo>
                  <a:pt x="2154403" y="708942"/>
                </a:lnTo>
                <a:lnTo>
                  <a:pt x="2025378" y="753820"/>
                </a:lnTo>
                <a:lnTo>
                  <a:pt x="1991719" y="821138"/>
                </a:lnTo>
                <a:lnTo>
                  <a:pt x="1991719" y="708942"/>
                </a:lnTo>
                <a:lnTo>
                  <a:pt x="1941230" y="669673"/>
                </a:lnTo>
                <a:lnTo>
                  <a:pt x="1778546" y="770649"/>
                </a:lnTo>
                <a:lnTo>
                  <a:pt x="1397078" y="579916"/>
                </a:lnTo>
                <a:lnTo>
                  <a:pt x="1660739" y="1129678"/>
                </a:lnTo>
                <a:lnTo>
                  <a:pt x="1795375" y="1225045"/>
                </a:lnTo>
                <a:cubicBezTo>
                  <a:pt x="1744887" y="1299842"/>
                  <a:pt x="1649520" y="1352201"/>
                  <a:pt x="1643910" y="1449437"/>
                </a:cubicBezTo>
                <a:cubicBezTo>
                  <a:pt x="1630820" y="1527975"/>
                  <a:pt x="1657001" y="1628951"/>
                  <a:pt x="1722448" y="1668220"/>
                </a:cubicBezTo>
                <a:lnTo>
                  <a:pt x="1812205" y="1662611"/>
                </a:lnTo>
                <a:lnTo>
                  <a:pt x="1621470" y="1858954"/>
                </a:lnTo>
                <a:cubicBezTo>
                  <a:pt x="1580332" y="1911312"/>
                  <a:pt x="1056749" y="1542934"/>
                  <a:pt x="909024" y="1578463"/>
                </a:cubicBezTo>
                <a:cubicBezTo>
                  <a:pt x="667802" y="1634562"/>
                  <a:pt x="656582" y="2341398"/>
                  <a:pt x="454629" y="2605060"/>
                </a:cubicBezTo>
                <a:lnTo>
                  <a:pt x="258286" y="2812623"/>
                </a:lnTo>
                <a:cubicBezTo>
                  <a:pt x="190968" y="2883680"/>
                  <a:pt x="101211" y="2808883"/>
                  <a:pt x="39503" y="2857501"/>
                </a:cubicBezTo>
                <a:cubicBezTo>
                  <a:pt x="-9116" y="2898640"/>
                  <a:pt x="-12856" y="2945388"/>
                  <a:pt x="28282" y="2975307"/>
                </a:cubicBezTo>
                <a:cubicBezTo>
                  <a:pt x="108690" y="3035145"/>
                  <a:pt x="177877" y="3050105"/>
                  <a:pt x="258285" y="3087504"/>
                </a:cubicBezTo>
                <a:cubicBezTo>
                  <a:pt x="396660" y="2995877"/>
                  <a:pt x="495770" y="2937909"/>
                  <a:pt x="527559" y="2986527"/>
                </a:cubicBezTo>
                <a:cubicBezTo>
                  <a:pt x="578047" y="3025795"/>
                  <a:pt x="505118" y="3104333"/>
                  <a:pt x="488288" y="3154821"/>
                </a:cubicBezTo>
                <a:lnTo>
                  <a:pt x="561215" y="3194090"/>
                </a:lnTo>
                <a:lnTo>
                  <a:pt x="381702" y="3592387"/>
                </a:lnTo>
                <a:cubicBezTo>
                  <a:pt x="329344" y="3622306"/>
                  <a:pt x="215277" y="3669054"/>
                  <a:pt x="213408" y="3698973"/>
                </a:cubicBezTo>
                <a:cubicBezTo>
                  <a:pt x="213408" y="3747592"/>
                  <a:pt x="241457" y="3796210"/>
                  <a:pt x="280726" y="3811169"/>
                </a:cubicBezTo>
                <a:lnTo>
                  <a:pt x="477068" y="3771902"/>
                </a:lnTo>
                <a:cubicBezTo>
                  <a:pt x="525686" y="3697104"/>
                  <a:pt x="557476" y="3532550"/>
                  <a:pt x="622923" y="3547509"/>
                </a:cubicBezTo>
                <a:cubicBezTo>
                  <a:pt x="682762" y="3530679"/>
                  <a:pt x="641623" y="3693364"/>
                  <a:pt x="662193" y="3743852"/>
                </a:cubicBezTo>
                <a:lnTo>
                  <a:pt x="735121" y="3732634"/>
                </a:lnTo>
                <a:cubicBezTo>
                  <a:pt x="753820" y="3642877"/>
                  <a:pt x="733251" y="3564338"/>
                  <a:pt x="774389" y="3474581"/>
                </a:cubicBezTo>
                <a:cubicBezTo>
                  <a:pt x="802438" y="3418483"/>
                  <a:pt x="707071" y="3328726"/>
                  <a:pt x="695851" y="3238969"/>
                </a:cubicBezTo>
                <a:cubicBezTo>
                  <a:pt x="677152" y="3160431"/>
                  <a:pt x="837966" y="2868721"/>
                  <a:pt x="897805" y="2627499"/>
                </a:cubicBezTo>
                <a:lnTo>
                  <a:pt x="1161466" y="2520912"/>
                </a:lnTo>
                <a:lnTo>
                  <a:pt x="1492445" y="2638718"/>
                </a:lnTo>
                <a:lnTo>
                  <a:pt x="1587812" y="2627499"/>
                </a:lnTo>
                <a:cubicBezTo>
                  <a:pt x="1606511" y="2661158"/>
                  <a:pt x="1602772" y="2694817"/>
                  <a:pt x="1643910" y="2728476"/>
                </a:cubicBezTo>
                <a:lnTo>
                  <a:pt x="1795375" y="2762134"/>
                </a:lnTo>
                <a:lnTo>
                  <a:pt x="1795375" y="2812623"/>
                </a:lnTo>
                <a:cubicBezTo>
                  <a:pt x="1718708" y="2823842"/>
                  <a:pt x="1759847" y="2947259"/>
                  <a:pt x="1750497" y="3008967"/>
                </a:cubicBezTo>
                <a:lnTo>
                  <a:pt x="1711228" y="3328726"/>
                </a:lnTo>
                <a:lnTo>
                  <a:pt x="1200735" y="3396044"/>
                </a:lnTo>
                <a:lnTo>
                  <a:pt x="1172686" y="3468971"/>
                </a:lnTo>
                <a:lnTo>
                  <a:pt x="1110978" y="3497020"/>
                </a:lnTo>
                <a:cubicBezTo>
                  <a:pt x="1120328" y="3541899"/>
                  <a:pt x="1090408" y="3569947"/>
                  <a:pt x="1139027" y="3631656"/>
                </a:cubicBezTo>
                <a:lnTo>
                  <a:pt x="1279272" y="3637266"/>
                </a:lnTo>
                <a:lnTo>
                  <a:pt x="1273662" y="3485801"/>
                </a:lnTo>
                <a:lnTo>
                  <a:pt x="1453176" y="3497020"/>
                </a:lnTo>
                <a:lnTo>
                  <a:pt x="1425127" y="3575558"/>
                </a:lnTo>
                <a:lnTo>
                  <a:pt x="1397078" y="3637266"/>
                </a:lnTo>
                <a:lnTo>
                  <a:pt x="1340980" y="3704584"/>
                </a:lnTo>
                <a:cubicBezTo>
                  <a:pt x="1355940" y="3770031"/>
                  <a:pt x="1393339" y="3790601"/>
                  <a:pt x="1453177" y="3799951"/>
                </a:cubicBezTo>
                <a:cubicBezTo>
                  <a:pt x="1514885" y="3788732"/>
                  <a:pt x="1548543" y="3760681"/>
                  <a:pt x="1514884" y="3642876"/>
                </a:cubicBezTo>
                <a:lnTo>
                  <a:pt x="1817814" y="3541899"/>
                </a:lnTo>
                <a:lnTo>
                  <a:pt x="2154403" y="3614826"/>
                </a:lnTo>
                <a:cubicBezTo>
                  <a:pt x="2139444" y="3648485"/>
                  <a:pt x="2096435" y="3682144"/>
                  <a:pt x="2109525" y="3715803"/>
                </a:cubicBezTo>
                <a:cubicBezTo>
                  <a:pt x="2107655" y="3771901"/>
                  <a:pt x="2161883" y="3794341"/>
                  <a:pt x="2193672" y="3816780"/>
                </a:cubicBezTo>
                <a:lnTo>
                  <a:pt x="2277819" y="3732633"/>
                </a:lnTo>
                <a:lnTo>
                  <a:pt x="2266600" y="3637266"/>
                </a:lnTo>
                <a:lnTo>
                  <a:pt x="2423675" y="3564338"/>
                </a:lnTo>
                <a:lnTo>
                  <a:pt x="2429284" y="3384824"/>
                </a:lnTo>
                <a:lnTo>
                  <a:pt x="1907572" y="3345556"/>
                </a:lnTo>
                <a:lnTo>
                  <a:pt x="1913181" y="3031406"/>
                </a:lnTo>
                <a:lnTo>
                  <a:pt x="1907571" y="3014576"/>
                </a:lnTo>
                <a:lnTo>
                  <a:pt x="1901962" y="2835062"/>
                </a:lnTo>
                <a:lnTo>
                  <a:pt x="1857083" y="2773354"/>
                </a:lnTo>
                <a:lnTo>
                  <a:pt x="2047817" y="2717256"/>
                </a:lnTo>
                <a:lnTo>
                  <a:pt x="2081476" y="2610669"/>
                </a:lnTo>
                <a:lnTo>
                  <a:pt x="2367576" y="2621889"/>
                </a:lnTo>
                <a:cubicBezTo>
                  <a:pt x="2515302" y="2577011"/>
                  <a:pt x="2640587" y="2049688"/>
                  <a:pt x="2591969" y="2032858"/>
                </a:cubicBezTo>
                <a:lnTo>
                  <a:pt x="2547090" y="1948711"/>
                </a:lnTo>
                <a:cubicBezTo>
                  <a:pt x="2618148" y="1808466"/>
                  <a:pt x="2661156" y="1628952"/>
                  <a:pt x="2648067" y="1432608"/>
                </a:cubicBezTo>
                <a:lnTo>
                  <a:pt x="2580750" y="1337242"/>
                </a:lnTo>
                <a:cubicBezTo>
                  <a:pt x="2597579" y="1168948"/>
                  <a:pt x="2569529" y="989433"/>
                  <a:pt x="2462943" y="809919"/>
                </a:cubicBezTo>
                <a:cubicBezTo>
                  <a:pt x="2584488" y="890327"/>
                  <a:pt x="2655548" y="740730"/>
                  <a:pt x="2737825" y="675283"/>
                </a:cubicBezTo>
                <a:cubicBezTo>
                  <a:pt x="2765874" y="636014"/>
                  <a:pt x="2810752" y="473330"/>
                  <a:pt x="2709775" y="434061"/>
                </a:cubicBezTo>
                <a:cubicBezTo>
                  <a:pt x="2797662" y="265766"/>
                  <a:pt x="2694817" y="131131"/>
                  <a:pt x="2625628" y="86253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1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ABA4211-4CA5-42BE-B6E3-9C96E7DAEEC3}"/>
              </a:ext>
            </a:extLst>
          </p:cNvPr>
          <p:cNvSpPr/>
          <p:nvPr/>
        </p:nvSpPr>
        <p:spPr>
          <a:xfrm flipH="1">
            <a:off x="6315923" y="3651993"/>
            <a:ext cx="1386924" cy="2303641"/>
          </a:xfrm>
          <a:custGeom>
            <a:avLst/>
            <a:gdLst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510493 w 1997094"/>
              <a:gd name="connsiteY19" fmla="*/ 2440270 h 3410768"/>
              <a:gd name="connsiteX20" fmla="*/ 493664 w 1997094"/>
              <a:gd name="connsiteY20" fmla="*/ 2928324 h 3410768"/>
              <a:gd name="connsiteX21" fmla="*/ 549762 w 1997094"/>
              <a:gd name="connsiteY21" fmla="*/ 2928324 h 3410768"/>
              <a:gd name="connsiteX22" fmla="*/ 594640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49762 w 1997094"/>
              <a:gd name="connsiteY21" fmla="*/ 2928324 h 3410768"/>
              <a:gd name="connsiteX22" fmla="*/ 594640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49762 w 1997094"/>
              <a:gd name="connsiteY21" fmla="*/ 292832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83421 w 1997094"/>
              <a:gd name="connsiteY21" fmla="*/ 292271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66591 w 1997094"/>
              <a:gd name="connsiteY21" fmla="*/ 293393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66591 w 1997094"/>
              <a:gd name="connsiteY21" fmla="*/ 293393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66591 w 1997094"/>
              <a:gd name="connsiteY21" fmla="*/ 293393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1474"/>
              <a:gd name="connsiteX1" fmla="*/ 779764 w 1997094"/>
              <a:gd name="connsiteY1" fmla="*/ 117807 h 3411474"/>
              <a:gd name="connsiteX2" fmla="*/ 751715 w 1997094"/>
              <a:gd name="connsiteY2" fmla="*/ 224393 h 3411474"/>
              <a:gd name="connsiteX3" fmla="*/ 656348 w 1997094"/>
              <a:gd name="connsiteY3" fmla="*/ 403907 h 3411474"/>
              <a:gd name="connsiteX4" fmla="*/ 656348 w 1997094"/>
              <a:gd name="connsiteY4" fmla="*/ 460005 h 3411474"/>
              <a:gd name="connsiteX5" fmla="*/ 673178 w 1997094"/>
              <a:gd name="connsiteY5" fmla="*/ 544153 h 3411474"/>
              <a:gd name="connsiteX6" fmla="*/ 448785 w 1997094"/>
              <a:gd name="connsiteY6" fmla="*/ 656349 h 3411474"/>
              <a:gd name="connsiteX7" fmla="*/ 263661 w 1997094"/>
              <a:gd name="connsiteY7" fmla="*/ 673178 h 3411474"/>
              <a:gd name="connsiteX8" fmla="*/ 218783 w 1997094"/>
              <a:gd name="connsiteY8" fmla="*/ 948059 h 3411474"/>
              <a:gd name="connsiteX9" fmla="*/ 168294 w 1997094"/>
              <a:gd name="connsiteY9" fmla="*/ 1082695 h 3411474"/>
              <a:gd name="connsiteX10" fmla="*/ 72927 w 1997094"/>
              <a:gd name="connsiteY10" fmla="*/ 1211721 h 3411474"/>
              <a:gd name="connsiteX11" fmla="*/ 0 w 1997094"/>
              <a:gd name="connsiteY11" fmla="*/ 1346356 h 3411474"/>
              <a:gd name="connsiteX12" fmla="*/ 134635 w 1997094"/>
              <a:gd name="connsiteY12" fmla="*/ 1705384 h 3411474"/>
              <a:gd name="connsiteX13" fmla="*/ 241222 w 1997094"/>
              <a:gd name="connsiteY13" fmla="*/ 1778312 h 3411474"/>
              <a:gd name="connsiteX14" fmla="*/ 291710 w 1997094"/>
              <a:gd name="connsiteY14" fmla="*/ 1744653 h 3411474"/>
              <a:gd name="connsiteX15" fmla="*/ 336589 w 1997094"/>
              <a:gd name="connsiteY15" fmla="*/ 1800751 h 3411474"/>
              <a:gd name="connsiteX16" fmla="*/ 370248 w 1997094"/>
              <a:gd name="connsiteY16" fmla="*/ 3141497 h 3411474"/>
              <a:gd name="connsiteX17" fmla="*/ 426346 w 1997094"/>
              <a:gd name="connsiteY17" fmla="*/ 3141497 h 3411474"/>
              <a:gd name="connsiteX18" fmla="*/ 431956 w 1997094"/>
              <a:gd name="connsiteY18" fmla="*/ 2423441 h 3411474"/>
              <a:gd name="connsiteX19" fmla="*/ 482444 w 1997094"/>
              <a:gd name="connsiteY19" fmla="*/ 2434660 h 3411474"/>
              <a:gd name="connsiteX20" fmla="*/ 493664 w 1997094"/>
              <a:gd name="connsiteY20" fmla="*/ 2928324 h 3411474"/>
              <a:gd name="connsiteX21" fmla="*/ 566591 w 1997094"/>
              <a:gd name="connsiteY21" fmla="*/ 2933934 h 3411474"/>
              <a:gd name="connsiteX22" fmla="*/ 572201 w 1997094"/>
              <a:gd name="connsiteY22" fmla="*/ 2457100 h 3411474"/>
              <a:gd name="connsiteX23" fmla="*/ 964888 w 1997094"/>
              <a:gd name="connsiteY23" fmla="*/ 2462710 h 3411474"/>
              <a:gd name="connsiteX24" fmla="*/ 970498 w 1997094"/>
              <a:gd name="connsiteY24" fmla="*/ 2866616 h 3411474"/>
              <a:gd name="connsiteX25" fmla="*/ 1026596 w 1997094"/>
              <a:gd name="connsiteY25" fmla="*/ 2877836 h 3411474"/>
              <a:gd name="connsiteX26" fmla="*/ 1020986 w 1997094"/>
              <a:gd name="connsiteY26" fmla="*/ 3051740 h 3411474"/>
              <a:gd name="connsiteX27" fmla="*/ 1009767 w 1997094"/>
              <a:gd name="connsiteY27" fmla="*/ 3175156 h 3411474"/>
              <a:gd name="connsiteX28" fmla="*/ 1004157 w 1997094"/>
              <a:gd name="connsiteY28" fmla="*/ 3365890 h 3411474"/>
              <a:gd name="connsiteX29" fmla="*/ 1217330 w 1997094"/>
              <a:gd name="connsiteY29" fmla="*/ 3410768 h 3411474"/>
              <a:gd name="connsiteX30" fmla="*/ 1234159 w 1997094"/>
              <a:gd name="connsiteY30" fmla="*/ 3248084 h 3411474"/>
              <a:gd name="connsiteX31" fmla="*/ 1211720 w 1997094"/>
              <a:gd name="connsiteY31" fmla="*/ 3040521 h 3411474"/>
              <a:gd name="connsiteX32" fmla="*/ 1234159 w 1997094"/>
              <a:gd name="connsiteY32" fmla="*/ 2883446 h 3411474"/>
              <a:gd name="connsiteX33" fmla="*/ 1239769 w 1997094"/>
              <a:gd name="connsiteY33" fmla="*/ 2614175 h 3411474"/>
              <a:gd name="connsiteX34" fmla="*/ 1301477 w 1997094"/>
              <a:gd name="connsiteY34" fmla="*/ 2586126 h 3411474"/>
              <a:gd name="connsiteX35" fmla="*/ 1284648 w 1997094"/>
              <a:gd name="connsiteY35" fmla="*/ 2417831 h 3411474"/>
              <a:gd name="connsiteX36" fmla="*/ 1351965 w 1997094"/>
              <a:gd name="connsiteY36" fmla="*/ 2608565 h 3411474"/>
              <a:gd name="connsiteX37" fmla="*/ 1380014 w 1997094"/>
              <a:gd name="connsiteY37" fmla="*/ 3119058 h 3411474"/>
              <a:gd name="connsiteX38" fmla="*/ 1447332 w 1997094"/>
              <a:gd name="connsiteY38" fmla="*/ 3091009 h 3411474"/>
              <a:gd name="connsiteX39" fmla="*/ 1419283 w 1997094"/>
              <a:gd name="connsiteY39" fmla="*/ 2625394 h 3411474"/>
              <a:gd name="connsiteX40" fmla="*/ 1469772 w 1997094"/>
              <a:gd name="connsiteY40" fmla="*/ 2636614 h 3411474"/>
              <a:gd name="connsiteX41" fmla="*/ 1480991 w 1997094"/>
              <a:gd name="connsiteY41" fmla="*/ 3292962 h 3411474"/>
              <a:gd name="connsiteX42" fmla="*/ 1531479 w 1997094"/>
              <a:gd name="connsiteY42" fmla="*/ 3276133 h 3411474"/>
              <a:gd name="connsiteX43" fmla="*/ 1553919 w 1997094"/>
              <a:gd name="connsiteY43" fmla="*/ 2821738 h 3411474"/>
              <a:gd name="connsiteX44" fmla="*/ 1604407 w 1997094"/>
              <a:gd name="connsiteY44" fmla="*/ 2961983 h 3411474"/>
              <a:gd name="connsiteX45" fmla="*/ 1952216 w 1997094"/>
              <a:gd name="connsiteY45" fmla="*/ 2771249 h 3411474"/>
              <a:gd name="connsiteX46" fmla="*/ 1997094 w 1997094"/>
              <a:gd name="connsiteY46" fmla="*/ 2653443 h 3411474"/>
              <a:gd name="connsiteX47" fmla="*/ 1823190 w 1997094"/>
              <a:gd name="connsiteY47" fmla="*/ 2642224 h 3411474"/>
              <a:gd name="connsiteX48" fmla="*/ 1694164 w 1997094"/>
              <a:gd name="connsiteY48" fmla="*/ 2546857 h 3411474"/>
              <a:gd name="connsiteX49" fmla="*/ 1621237 w 1997094"/>
              <a:gd name="connsiteY49" fmla="*/ 2451490 h 3411474"/>
              <a:gd name="connsiteX50" fmla="*/ 1694164 w 1997094"/>
              <a:gd name="connsiteY50" fmla="*/ 2328074 h 3411474"/>
              <a:gd name="connsiteX51" fmla="*/ 1514650 w 1997094"/>
              <a:gd name="connsiteY51" fmla="*/ 2030754 h 3411474"/>
              <a:gd name="connsiteX52" fmla="*/ 1531479 w 1997094"/>
              <a:gd name="connsiteY52" fmla="*/ 1610018 h 3411474"/>
              <a:gd name="connsiteX53" fmla="*/ 1301477 w 1997094"/>
              <a:gd name="connsiteY53" fmla="*/ 1615627 h 3411474"/>
              <a:gd name="connsiteX54" fmla="*/ 1323916 w 1997094"/>
              <a:gd name="connsiteY54" fmla="*/ 1486602 h 3411474"/>
              <a:gd name="connsiteX55" fmla="*/ 1262208 w 1997094"/>
              <a:gd name="connsiteY55" fmla="*/ 1301478 h 3411474"/>
              <a:gd name="connsiteX56" fmla="*/ 1301477 w 1997094"/>
              <a:gd name="connsiteY56" fmla="*/ 1228550 h 3411474"/>
              <a:gd name="connsiteX57" fmla="*/ 1234159 w 1997094"/>
              <a:gd name="connsiteY57" fmla="*/ 1043426 h 3411474"/>
              <a:gd name="connsiteX58" fmla="*/ 1250989 w 1997094"/>
              <a:gd name="connsiteY58" fmla="*/ 847083 h 3411474"/>
              <a:gd name="connsiteX59" fmla="*/ 970498 w 1997094"/>
              <a:gd name="connsiteY59" fmla="*/ 712447 h 3411474"/>
              <a:gd name="connsiteX60" fmla="*/ 1015376 w 1997094"/>
              <a:gd name="connsiteY60" fmla="*/ 622690 h 3411474"/>
              <a:gd name="connsiteX61" fmla="*/ 1150012 w 1997094"/>
              <a:gd name="connsiteY61" fmla="*/ 482445 h 3411474"/>
              <a:gd name="connsiteX62" fmla="*/ 1166841 w 1997094"/>
              <a:gd name="connsiteY62" fmla="*/ 314150 h 3411474"/>
              <a:gd name="connsiteX63" fmla="*/ 1161232 w 1997094"/>
              <a:gd name="connsiteY63" fmla="*/ 196344 h 3411474"/>
              <a:gd name="connsiteX64" fmla="*/ 1065865 w 1997094"/>
              <a:gd name="connsiteY64" fmla="*/ 117807 h 3411474"/>
              <a:gd name="connsiteX65" fmla="*/ 998547 w 1997094"/>
              <a:gd name="connsiteY65" fmla="*/ 72928 h 3411474"/>
              <a:gd name="connsiteX66" fmla="*/ 920010 w 1997094"/>
              <a:gd name="connsiteY66" fmla="*/ 0 h 3411474"/>
              <a:gd name="connsiteX0" fmla="*/ 920010 w 1997094"/>
              <a:gd name="connsiteY0" fmla="*/ 0 h 3429119"/>
              <a:gd name="connsiteX1" fmla="*/ 779764 w 1997094"/>
              <a:gd name="connsiteY1" fmla="*/ 117807 h 3429119"/>
              <a:gd name="connsiteX2" fmla="*/ 751715 w 1997094"/>
              <a:gd name="connsiteY2" fmla="*/ 224393 h 3429119"/>
              <a:gd name="connsiteX3" fmla="*/ 656348 w 1997094"/>
              <a:gd name="connsiteY3" fmla="*/ 403907 h 3429119"/>
              <a:gd name="connsiteX4" fmla="*/ 656348 w 1997094"/>
              <a:gd name="connsiteY4" fmla="*/ 460005 h 3429119"/>
              <a:gd name="connsiteX5" fmla="*/ 673178 w 1997094"/>
              <a:gd name="connsiteY5" fmla="*/ 544153 h 3429119"/>
              <a:gd name="connsiteX6" fmla="*/ 448785 w 1997094"/>
              <a:gd name="connsiteY6" fmla="*/ 656349 h 3429119"/>
              <a:gd name="connsiteX7" fmla="*/ 263661 w 1997094"/>
              <a:gd name="connsiteY7" fmla="*/ 673178 h 3429119"/>
              <a:gd name="connsiteX8" fmla="*/ 218783 w 1997094"/>
              <a:gd name="connsiteY8" fmla="*/ 948059 h 3429119"/>
              <a:gd name="connsiteX9" fmla="*/ 168294 w 1997094"/>
              <a:gd name="connsiteY9" fmla="*/ 1082695 h 3429119"/>
              <a:gd name="connsiteX10" fmla="*/ 72927 w 1997094"/>
              <a:gd name="connsiteY10" fmla="*/ 1211721 h 3429119"/>
              <a:gd name="connsiteX11" fmla="*/ 0 w 1997094"/>
              <a:gd name="connsiteY11" fmla="*/ 1346356 h 3429119"/>
              <a:gd name="connsiteX12" fmla="*/ 134635 w 1997094"/>
              <a:gd name="connsiteY12" fmla="*/ 1705384 h 3429119"/>
              <a:gd name="connsiteX13" fmla="*/ 241222 w 1997094"/>
              <a:gd name="connsiteY13" fmla="*/ 1778312 h 3429119"/>
              <a:gd name="connsiteX14" fmla="*/ 291710 w 1997094"/>
              <a:gd name="connsiteY14" fmla="*/ 1744653 h 3429119"/>
              <a:gd name="connsiteX15" fmla="*/ 336589 w 1997094"/>
              <a:gd name="connsiteY15" fmla="*/ 1800751 h 3429119"/>
              <a:gd name="connsiteX16" fmla="*/ 370248 w 1997094"/>
              <a:gd name="connsiteY16" fmla="*/ 3141497 h 3429119"/>
              <a:gd name="connsiteX17" fmla="*/ 426346 w 1997094"/>
              <a:gd name="connsiteY17" fmla="*/ 3141497 h 3429119"/>
              <a:gd name="connsiteX18" fmla="*/ 431956 w 1997094"/>
              <a:gd name="connsiteY18" fmla="*/ 2423441 h 3429119"/>
              <a:gd name="connsiteX19" fmla="*/ 482444 w 1997094"/>
              <a:gd name="connsiteY19" fmla="*/ 2434660 h 3429119"/>
              <a:gd name="connsiteX20" fmla="*/ 493664 w 1997094"/>
              <a:gd name="connsiteY20" fmla="*/ 2928324 h 3429119"/>
              <a:gd name="connsiteX21" fmla="*/ 566591 w 1997094"/>
              <a:gd name="connsiteY21" fmla="*/ 2933934 h 3429119"/>
              <a:gd name="connsiteX22" fmla="*/ 572201 w 1997094"/>
              <a:gd name="connsiteY22" fmla="*/ 2457100 h 3429119"/>
              <a:gd name="connsiteX23" fmla="*/ 964888 w 1997094"/>
              <a:gd name="connsiteY23" fmla="*/ 2462710 h 3429119"/>
              <a:gd name="connsiteX24" fmla="*/ 970498 w 1997094"/>
              <a:gd name="connsiteY24" fmla="*/ 2866616 h 3429119"/>
              <a:gd name="connsiteX25" fmla="*/ 1026596 w 1997094"/>
              <a:gd name="connsiteY25" fmla="*/ 2877836 h 3429119"/>
              <a:gd name="connsiteX26" fmla="*/ 1020986 w 1997094"/>
              <a:gd name="connsiteY26" fmla="*/ 3051740 h 3429119"/>
              <a:gd name="connsiteX27" fmla="*/ 1009767 w 1997094"/>
              <a:gd name="connsiteY27" fmla="*/ 3175156 h 3429119"/>
              <a:gd name="connsiteX28" fmla="*/ 1020986 w 1997094"/>
              <a:gd name="connsiteY28" fmla="*/ 3393939 h 3429119"/>
              <a:gd name="connsiteX29" fmla="*/ 1217330 w 1997094"/>
              <a:gd name="connsiteY29" fmla="*/ 3410768 h 3429119"/>
              <a:gd name="connsiteX30" fmla="*/ 1234159 w 1997094"/>
              <a:gd name="connsiteY30" fmla="*/ 3248084 h 3429119"/>
              <a:gd name="connsiteX31" fmla="*/ 1211720 w 1997094"/>
              <a:gd name="connsiteY31" fmla="*/ 3040521 h 3429119"/>
              <a:gd name="connsiteX32" fmla="*/ 1234159 w 1997094"/>
              <a:gd name="connsiteY32" fmla="*/ 2883446 h 3429119"/>
              <a:gd name="connsiteX33" fmla="*/ 1239769 w 1997094"/>
              <a:gd name="connsiteY33" fmla="*/ 2614175 h 3429119"/>
              <a:gd name="connsiteX34" fmla="*/ 1301477 w 1997094"/>
              <a:gd name="connsiteY34" fmla="*/ 2586126 h 3429119"/>
              <a:gd name="connsiteX35" fmla="*/ 1284648 w 1997094"/>
              <a:gd name="connsiteY35" fmla="*/ 2417831 h 3429119"/>
              <a:gd name="connsiteX36" fmla="*/ 1351965 w 1997094"/>
              <a:gd name="connsiteY36" fmla="*/ 2608565 h 3429119"/>
              <a:gd name="connsiteX37" fmla="*/ 1380014 w 1997094"/>
              <a:gd name="connsiteY37" fmla="*/ 3119058 h 3429119"/>
              <a:gd name="connsiteX38" fmla="*/ 1447332 w 1997094"/>
              <a:gd name="connsiteY38" fmla="*/ 3091009 h 3429119"/>
              <a:gd name="connsiteX39" fmla="*/ 1419283 w 1997094"/>
              <a:gd name="connsiteY39" fmla="*/ 2625394 h 3429119"/>
              <a:gd name="connsiteX40" fmla="*/ 1469772 w 1997094"/>
              <a:gd name="connsiteY40" fmla="*/ 2636614 h 3429119"/>
              <a:gd name="connsiteX41" fmla="*/ 1480991 w 1997094"/>
              <a:gd name="connsiteY41" fmla="*/ 3292962 h 3429119"/>
              <a:gd name="connsiteX42" fmla="*/ 1531479 w 1997094"/>
              <a:gd name="connsiteY42" fmla="*/ 3276133 h 3429119"/>
              <a:gd name="connsiteX43" fmla="*/ 1553919 w 1997094"/>
              <a:gd name="connsiteY43" fmla="*/ 2821738 h 3429119"/>
              <a:gd name="connsiteX44" fmla="*/ 1604407 w 1997094"/>
              <a:gd name="connsiteY44" fmla="*/ 2961983 h 3429119"/>
              <a:gd name="connsiteX45" fmla="*/ 1952216 w 1997094"/>
              <a:gd name="connsiteY45" fmla="*/ 2771249 h 3429119"/>
              <a:gd name="connsiteX46" fmla="*/ 1997094 w 1997094"/>
              <a:gd name="connsiteY46" fmla="*/ 2653443 h 3429119"/>
              <a:gd name="connsiteX47" fmla="*/ 1823190 w 1997094"/>
              <a:gd name="connsiteY47" fmla="*/ 2642224 h 3429119"/>
              <a:gd name="connsiteX48" fmla="*/ 1694164 w 1997094"/>
              <a:gd name="connsiteY48" fmla="*/ 2546857 h 3429119"/>
              <a:gd name="connsiteX49" fmla="*/ 1621237 w 1997094"/>
              <a:gd name="connsiteY49" fmla="*/ 2451490 h 3429119"/>
              <a:gd name="connsiteX50" fmla="*/ 1694164 w 1997094"/>
              <a:gd name="connsiteY50" fmla="*/ 2328074 h 3429119"/>
              <a:gd name="connsiteX51" fmla="*/ 1514650 w 1997094"/>
              <a:gd name="connsiteY51" fmla="*/ 2030754 h 3429119"/>
              <a:gd name="connsiteX52" fmla="*/ 1531479 w 1997094"/>
              <a:gd name="connsiteY52" fmla="*/ 1610018 h 3429119"/>
              <a:gd name="connsiteX53" fmla="*/ 1301477 w 1997094"/>
              <a:gd name="connsiteY53" fmla="*/ 1615627 h 3429119"/>
              <a:gd name="connsiteX54" fmla="*/ 1323916 w 1997094"/>
              <a:gd name="connsiteY54" fmla="*/ 1486602 h 3429119"/>
              <a:gd name="connsiteX55" fmla="*/ 1262208 w 1997094"/>
              <a:gd name="connsiteY55" fmla="*/ 1301478 h 3429119"/>
              <a:gd name="connsiteX56" fmla="*/ 1301477 w 1997094"/>
              <a:gd name="connsiteY56" fmla="*/ 1228550 h 3429119"/>
              <a:gd name="connsiteX57" fmla="*/ 1234159 w 1997094"/>
              <a:gd name="connsiteY57" fmla="*/ 1043426 h 3429119"/>
              <a:gd name="connsiteX58" fmla="*/ 1250989 w 1997094"/>
              <a:gd name="connsiteY58" fmla="*/ 847083 h 3429119"/>
              <a:gd name="connsiteX59" fmla="*/ 970498 w 1997094"/>
              <a:gd name="connsiteY59" fmla="*/ 712447 h 3429119"/>
              <a:gd name="connsiteX60" fmla="*/ 1015376 w 1997094"/>
              <a:gd name="connsiteY60" fmla="*/ 622690 h 3429119"/>
              <a:gd name="connsiteX61" fmla="*/ 1150012 w 1997094"/>
              <a:gd name="connsiteY61" fmla="*/ 482445 h 3429119"/>
              <a:gd name="connsiteX62" fmla="*/ 1166841 w 1997094"/>
              <a:gd name="connsiteY62" fmla="*/ 314150 h 3429119"/>
              <a:gd name="connsiteX63" fmla="*/ 1161232 w 1997094"/>
              <a:gd name="connsiteY63" fmla="*/ 196344 h 3429119"/>
              <a:gd name="connsiteX64" fmla="*/ 1065865 w 1997094"/>
              <a:gd name="connsiteY64" fmla="*/ 117807 h 3429119"/>
              <a:gd name="connsiteX65" fmla="*/ 998547 w 1997094"/>
              <a:gd name="connsiteY65" fmla="*/ 72928 h 3429119"/>
              <a:gd name="connsiteX66" fmla="*/ 920010 w 1997094"/>
              <a:gd name="connsiteY66" fmla="*/ 0 h 3429119"/>
              <a:gd name="connsiteX0" fmla="*/ 920010 w 1997094"/>
              <a:gd name="connsiteY0" fmla="*/ 0 h 3429119"/>
              <a:gd name="connsiteX1" fmla="*/ 779764 w 1997094"/>
              <a:gd name="connsiteY1" fmla="*/ 117807 h 3429119"/>
              <a:gd name="connsiteX2" fmla="*/ 751715 w 1997094"/>
              <a:gd name="connsiteY2" fmla="*/ 224393 h 3429119"/>
              <a:gd name="connsiteX3" fmla="*/ 656348 w 1997094"/>
              <a:gd name="connsiteY3" fmla="*/ 403907 h 3429119"/>
              <a:gd name="connsiteX4" fmla="*/ 656348 w 1997094"/>
              <a:gd name="connsiteY4" fmla="*/ 460005 h 3429119"/>
              <a:gd name="connsiteX5" fmla="*/ 673178 w 1997094"/>
              <a:gd name="connsiteY5" fmla="*/ 544153 h 3429119"/>
              <a:gd name="connsiteX6" fmla="*/ 448785 w 1997094"/>
              <a:gd name="connsiteY6" fmla="*/ 656349 h 3429119"/>
              <a:gd name="connsiteX7" fmla="*/ 263661 w 1997094"/>
              <a:gd name="connsiteY7" fmla="*/ 673178 h 3429119"/>
              <a:gd name="connsiteX8" fmla="*/ 218783 w 1997094"/>
              <a:gd name="connsiteY8" fmla="*/ 948059 h 3429119"/>
              <a:gd name="connsiteX9" fmla="*/ 168294 w 1997094"/>
              <a:gd name="connsiteY9" fmla="*/ 1082695 h 3429119"/>
              <a:gd name="connsiteX10" fmla="*/ 72927 w 1997094"/>
              <a:gd name="connsiteY10" fmla="*/ 1211721 h 3429119"/>
              <a:gd name="connsiteX11" fmla="*/ 0 w 1997094"/>
              <a:gd name="connsiteY11" fmla="*/ 1346356 h 3429119"/>
              <a:gd name="connsiteX12" fmla="*/ 134635 w 1997094"/>
              <a:gd name="connsiteY12" fmla="*/ 1705384 h 3429119"/>
              <a:gd name="connsiteX13" fmla="*/ 241222 w 1997094"/>
              <a:gd name="connsiteY13" fmla="*/ 1778312 h 3429119"/>
              <a:gd name="connsiteX14" fmla="*/ 291710 w 1997094"/>
              <a:gd name="connsiteY14" fmla="*/ 1744653 h 3429119"/>
              <a:gd name="connsiteX15" fmla="*/ 336589 w 1997094"/>
              <a:gd name="connsiteY15" fmla="*/ 1800751 h 3429119"/>
              <a:gd name="connsiteX16" fmla="*/ 370248 w 1997094"/>
              <a:gd name="connsiteY16" fmla="*/ 3141497 h 3429119"/>
              <a:gd name="connsiteX17" fmla="*/ 426346 w 1997094"/>
              <a:gd name="connsiteY17" fmla="*/ 3141497 h 3429119"/>
              <a:gd name="connsiteX18" fmla="*/ 431956 w 1997094"/>
              <a:gd name="connsiteY18" fmla="*/ 2423441 h 3429119"/>
              <a:gd name="connsiteX19" fmla="*/ 482444 w 1997094"/>
              <a:gd name="connsiteY19" fmla="*/ 2434660 h 3429119"/>
              <a:gd name="connsiteX20" fmla="*/ 493664 w 1997094"/>
              <a:gd name="connsiteY20" fmla="*/ 2928324 h 3429119"/>
              <a:gd name="connsiteX21" fmla="*/ 566591 w 1997094"/>
              <a:gd name="connsiteY21" fmla="*/ 2933934 h 3429119"/>
              <a:gd name="connsiteX22" fmla="*/ 572201 w 1997094"/>
              <a:gd name="connsiteY22" fmla="*/ 2457100 h 3429119"/>
              <a:gd name="connsiteX23" fmla="*/ 964888 w 1997094"/>
              <a:gd name="connsiteY23" fmla="*/ 2462710 h 3429119"/>
              <a:gd name="connsiteX24" fmla="*/ 970498 w 1997094"/>
              <a:gd name="connsiteY24" fmla="*/ 2866616 h 3429119"/>
              <a:gd name="connsiteX25" fmla="*/ 1026596 w 1997094"/>
              <a:gd name="connsiteY25" fmla="*/ 2877836 h 3429119"/>
              <a:gd name="connsiteX26" fmla="*/ 1020986 w 1997094"/>
              <a:gd name="connsiteY26" fmla="*/ 3051740 h 3429119"/>
              <a:gd name="connsiteX27" fmla="*/ 1009767 w 1997094"/>
              <a:gd name="connsiteY27" fmla="*/ 3175156 h 3429119"/>
              <a:gd name="connsiteX28" fmla="*/ 1020986 w 1997094"/>
              <a:gd name="connsiteY28" fmla="*/ 3393939 h 3429119"/>
              <a:gd name="connsiteX29" fmla="*/ 1217330 w 1997094"/>
              <a:gd name="connsiteY29" fmla="*/ 3410768 h 3429119"/>
              <a:gd name="connsiteX30" fmla="*/ 1234159 w 1997094"/>
              <a:gd name="connsiteY30" fmla="*/ 3248084 h 3429119"/>
              <a:gd name="connsiteX31" fmla="*/ 1211720 w 1997094"/>
              <a:gd name="connsiteY31" fmla="*/ 3040521 h 3429119"/>
              <a:gd name="connsiteX32" fmla="*/ 1234159 w 1997094"/>
              <a:gd name="connsiteY32" fmla="*/ 2883446 h 3429119"/>
              <a:gd name="connsiteX33" fmla="*/ 1239769 w 1997094"/>
              <a:gd name="connsiteY33" fmla="*/ 2614175 h 3429119"/>
              <a:gd name="connsiteX34" fmla="*/ 1301477 w 1997094"/>
              <a:gd name="connsiteY34" fmla="*/ 2586126 h 3429119"/>
              <a:gd name="connsiteX35" fmla="*/ 1284648 w 1997094"/>
              <a:gd name="connsiteY35" fmla="*/ 2417831 h 3429119"/>
              <a:gd name="connsiteX36" fmla="*/ 1351965 w 1997094"/>
              <a:gd name="connsiteY36" fmla="*/ 2608565 h 3429119"/>
              <a:gd name="connsiteX37" fmla="*/ 1380014 w 1997094"/>
              <a:gd name="connsiteY37" fmla="*/ 3119058 h 3429119"/>
              <a:gd name="connsiteX38" fmla="*/ 1447332 w 1997094"/>
              <a:gd name="connsiteY38" fmla="*/ 3091009 h 3429119"/>
              <a:gd name="connsiteX39" fmla="*/ 1419283 w 1997094"/>
              <a:gd name="connsiteY39" fmla="*/ 2625394 h 3429119"/>
              <a:gd name="connsiteX40" fmla="*/ 1469772 w 1997094"/>
              <a:gd name="connsiteY40" fmla="*/ 2636614 h 3429119"/>
              <a:gd name="connsiteX41" fmla="*/ 1480991 w 1997094"/>
              <a:gd name="connsiteY41" fmla="*/ 3292962 h 3429119"/>
              <a:gd name="connsiteX42" fmla="*/ 1531479 w 1997094"/>
              <a:gd name="connsiteY42" fmla="*/ 3276133 h 3429119"/>
              <a:gd name="connsiteX43" fmla="*/ 1553919 w 1997094"/>
              <a:gd name="connsiteY43" fmla="*/ 2821738 h 3429119"/>
              <a:gd name="connsiteX44" fmla="*/ 1604407 w 1997094"/>
              <a:gd name="connsiteY44" fmla="*/ 2961983 h 3429119"/>
              <a:gd name="connsiteX45" fmla="*/ 1952216 w 1997094"/>
              <a:gd name="connsiteY45" fmla="*/ 2771249 h 3429119"/>
              <a:gd name="connsiteX46" fmla="*/ 1997094 w 1997094"/>
              <a:gd name="connsiteY46" fmla="*/ 2653443 h 3429119"/>
              <a:gd name="connsiteX47" fmla="*/ 1823190 w 1997094"/>
              <a:gd name="connsiteY47" fmla="*/ 2642224 h 3429119"/>
              <a:gd name="connsiteX48" fmla="*/ 1694164 w 1997094"/>
              <a:gd name="connsiteY48" fmla="*/ 2546857 h 3429119"/>
              <a:gd name="connsiteX49" fmla="*/ 1621237 w 1997094"/>
              <a:gd name="connsiteY49" fmla="*/ 2451490 h 3429119"/>
              <a:gd name="connsiteX50" fmla="*/ 1694164 w 1997094"/>
              <a:gd name="connsiteY50" fmla="*/ 2328074 h 3429119"/>
              <a:gd name="connsiteX51" fmla="*/ 1514650 w 1997094"/>
              <a:gd name="connsiteY51" fmla="*/ 2030754 h 3429119"/>
              <a:gd name="connsiteX52" fmla="*/ 1531479 w 1997094"/>
              <a:gd name="connsiteY52" fmla="*/ 1610018 h 3429119"/>
              <a:gd name="connsiteX53" fmla="*/ 1301477 w 1997094"/>
              <a:gd name="connsiteY53" fmla="*/ 1615627 h 3429119"/>
              <a:gd name="connsiteX54" fmla="*/ 1323916 w 1997094"/>
              <a:gd name="connsiteY54" fmla="*/ 1486602 h 3429119"/>
              <a:gd name="connsiteX55" fmla="*/ 1262208 w 1997094"/>
              <a:gd name="connsiteY55" fmla="*/ 1301478 h 3429119"/>
              <a:gd name="connsiteX56" fmla="*/ 1301477 w 1997094"/>
              <a:gd name="connsiteY56" fmla="*/ 1228550 h 3429119"/>
              <a:gd name="connsiteX57" fmla="*/ 1234159 w 1997094"/>
              <a:gd name="connsiteY57" fmla="*/ 1043426 h 3429119"/>
              <a:gd name="connsiteX58" fmla="*/ 1250989 w 1997094"/>
              <a:gd name="connsiteY58" fmla="*/ 847083 h 3429119"/>
              <a:gd name="connsiteX59" fmla="*/ 970498 w 1997094"/>
              <a:gd name="connsiteY59" fmla="*/ 712447 h 3429119"/>
              <a:gd name="connsiteX60" fmla="*/ 1015376 w 1997094"/>
              <a:gd name="connsiteY60" fmla="*/ 622690 h 3429119"/>
              <a:gd name="connsiteX61" fmla="*/ 1150012 w 1997094"/>
              <a:gd name="connsiteY61" fmla="*/ 482445 h 3429119"/>
              <a:gd name="connsiteX62" fmla="*/ 1166841 w 1997094"/>
              <a:gd name="connsiteY62" fmla="*/ 314150 h 3429119"/>
              <a:gd name="connsiteX63" fmla="*/ 1161232 w 1997094"/>
              <a:gd name="connsiteY63" fmla="*/ 196344 h 3429119"/>
              <a:gd name="connsiteX64" fmla="*/ 1065865 w 1997094"/>
              <a:gd name="connsiteY64" fmla="*/ 117807 h 3429119"/>
              <a:gd name="connsiteX65" fmla="*/ 998547 w 1997094"/>
              <a:gd name="connsiteY65" fmla="*/ 72928 h 3429119"/>
              <a:gd name="connsiteX66" fmla="*/ 920010 w 1997094"/>
              <a:gd name="connsiteY66" fmla="*/ 0 h 3429119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34159 w 1997094"/>
              <a:gd name="connsiteY30" fmla="*/ 3248084 h 3436871"/>
              <a:gd name="connsiteX31" fmla="*/ 1211720 w 1997094"/>
              <a:gd name="connsiteY31" fmla="*/ 3040521 h 3436871"/>
              <a:gd name="connsiteX32" fmla="*/ 1234159 w 1997094"/>
              <a:gd name="connsiteY32" fmla="*/ 2883446 h 3436871"/>
              <a:gd name="connsiteX33" fmla="*/ 1239769 w 1997094"/>
              <a:gd name="connsiteY33" fmla="*/ 2614175 h 3436871"/>
              <a:gd name="connsiteX34" fmla="*/ 1301477 w 1997094"/>
              <a:gd name="connsiteY34" fmla="*/ 2586126 h 3436871"/>
              <a:gd name="connsiteX35" fmla="*/ 1284648 w 1997094"/>
              <a:gd name="connsiteY35" fmla="*/ 2417831 h 3436871"/>
              <a:gd name="connsiteX36" fmla="*/ 1351965 w 1997094"/>
              <a:gd name="connsiteY36" fmla="*/ 2608565 h 3436871"/>
              <a:gd name="connsiteX37" fmla="*/ 1380014 w 1997094"/>
              <a:gd name="connsiteY37" fmla="*/ 3119058 h 3436871"/>
              <a:gd name="connsiteX38" fmla="*/ 1447332 w 1997094"/>
              <a:gd name="connsiteY38" fmla="*/ 3091009 h 3436871"/>
              <a:gd name="connsiteX39" fmla="*/ 1419283 w 1997094"/>
              <a:gd name="connsiteY39" fmla="*/ 2625394 h 3436871"/>
              <a:gd name="connsiteX40" fmla="*/ 1469772 w 1997094"/>
              <a:gd name="connsiteY40" fmla="*/ 2636614 h 3436871"/>
              <a:gd name="connsiteX41" fmla="*/ 1480991 w 1997094"/>
              <a:gd name="connsiteY41" fmla="*/ 3292962 h 3436871"/>
              <a:gd name="connsiteX42" fmla="*/ 1531479 w 1997094"/>
              <a:gd name="connsiteY42" fmla="*/ 3276133 h 3436871"/>
              <a:gd name="connsiteX43" fmla="*/ 1553919 w 1997094"/>
              <a:gd name="connsiteY43" fmla="*/ 2821738 h 3436871"/>
              <a:gd name="connsiteX44" fmla="*/ 1604407 w 1997094"/>
              <a:gd name="connsiteY44" fmla="*/ 2961983 h 3436871"/>
              <a:gd name="connsiteX45" fmla="*/ 1952216 w 1997094"/>
              <a:gd name="connsiteY45" fmla="*/ 2771249 h 3436871"/>
              <a:gd name="connsiteX46" fmla="*/ 1997094 w 1997094"/>
              <a:gd name="connsiteY46" fmla="*/ 2653443 h 3436871"/>
              <a:gd name="connsiteX47" fmla="*/ 1823190 w 1997094"/>
              <a:gd name="connsiteY47" fmla="*/ 2642224 h 3436871"/>
              <a:gd name="connsiteX48" fmla="*/ 1694164 w 1997094"/>
              <a:gd name="connsiteY48" fmla="*/ 2546857 h 3436871"/>
              <a:gd name="connsiteX49" fmla="*/ 1621237 w 1997094"/>
              <a:gd name="connsiteY49" fmla="*/ 2451490 h 3436871"/>
              <a:gd name="connsiteX50" fmla="*/ 1694164 w 1997094"/>
              <a:gd name="connsiteY50" fmla="*/ 2328074 h 3436871"/>
              <a:gd name="connsiteX51" fmla="*/ 1514650 w 1997094"/>
              <a:gd name="connsiteY51" fmla="*/ 2030754 h 3436871"/>
              <a:gd name="connsiteX52" fmla="*/ 1531479 w 1997094"/>
              <a:gd name="connsiteY52" fmla="*/ 1610018 h 3436871"/>
              <a:gd name="connsiteX53" fmla="*/ 1301477 w 1997094"/>
              <a:gd name="connsiteY53" fmla="*/ 1615627 h 3436871"/>
              <a:gd name="connsiteX54" fmla="*/ 1323916 w 1997094"/>
              <a:gd name="connsiteY54" fmla="*/ 1486602 h 3436871"/>
              <a:gd name="connsiteX55" fmla="*/ 1262208 w 1997094"/>
              <a:gd name="connsiteY55" fmla="*/ 1301478 h 3436871"/>
              <a:gd name="connsiteX56" fmla="*/ 1301477 w 1997094"/>
              <a:gd name="connsiteY56" fmla="*/ 1228550 h 3436871"/>
              <a:gd name="connsiteX57" fmla="*/ 1234159 w 1997094"/>
              <a:gd name="connsiteY57" fmla="*/ 1043426 h 3436871"/>
              <a:gd name="connsiteX58" fmla="*/ 1250989 w 1997094"/>
              <a:gd name="connsiteY58" fmla="*/ 847083 h 3436871"/>
              <a:gd name="connsiteX59" fmla="*/ 970498 w 1997094"/>
              <a:gd name="connsiteY59" fmla="*/ 712447 h 3436871"/>
              <a:gd name="connsiteX60" fmla="*/ 1015376 w 1997094"/>
              <a:gd name="connsiteY60" fmla="*/ 622690 h 3436871"/>
              <a:gd name="connsiteX61" fmla="*/ 1150012 w 1997094"/>
              <a:gd name="connsiteY61" fmla="*/ 482445 h 3436871"/>
              <a:gd name="connsiteX62" fmla="*/ 1166841 w 1997094"/>
              <a:gd name="connsiteY62" fmla="*/ 314150 h 3436871"/>
              <a:gd name="connsiteX63" fmla="*/ 1161232 w 1997094"/>
              <a:gd name="connsiteY63" fmla="*/ 196344 h 3436871"/>
              <a:gd name="connsiteX64" fmla="*/ 1065865 w 1997094"/>
              <a:gd name="connsiteY64" fmla="*/ 117807 h 3436871"/>
              <a:gd name="connsiteX65" fmla="*/ 998547 w 1997094"/>
              <a:gd name="connsiteY65" fmla="*/ 72928 h 3436871"/>
              <a:gd name="connsiteX66" fmla="*/ 920010 w 1997094"/>
              <a:gd name="connsiteY66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11720 w 1997094"/>
              <a:gd name="connsiteY31" fmla="*/ 3040521 h 3436871"/>
              <a:gd name="connsiteX32" fmla="*/ 1234159 w 1997094"/>
              <a:gd name="connsiteY32" fmla="*/ 2883446 h 3436871"/>
              <a:gd name="connsiteX33" fmla="*/ 1239769 w 1997094"/>
              <a:gd name="connsiteY33" fmla="*/ 2614175 h 3436871"/>
              <a:gd name="connsiteX34" fmla="*/ 1301477 w 1997094"/>
              <a:gd name="connsiteY34" fmla="*/ 2586126 h 3436871"/>
              <a:gd name="connsiteX35" fmla="*/ 1284648 w 1997094"/>
              <a:gd name="connsiteY35" fmla="*/ 2417831 h 3436871"/>
              <a:gd name="connsiteX36" fmla="*/ 1351965 w 1997094"/>
              <a:gd name="connsiteY36" fmla="*/ 2608565 h 3436871"/>
              <a:gd name="connsiteX37" fmla="*/ 1380014 w 1997094"/>
              <a:gd name="connsiteY37" fmla="*/ 3119058 h 3436871"/>
              <a:gd name="connsiteX38" fmla="*/ 1447332 w 1997094"/>
              <a:gd name="connsiteY38" fmla="*/ 3091009 h 3436871"/>
              <a:gd name="connsiteX39" fmla="*/ 1419283 w 1997094"/>
              <a:gd name="connsiteY39" fmla="*/ 2625394 h 3436871"/>
              <a:gd name="connsiteX40" fmla="*/ 1469772 w 1997094"/>
              <a:gd name="connsiteY40" fmla="*/ 2636614 h 3436871"/>
              <a:gd name="connsiteX41" fmla="*/ 1480991 w 1997094"/>
              <a:gd name="connsiteY41" fmla="*/ 3292962 h 3436871"/>
              <a:gd name="connsiteX42" fmla="*/ 1531479 w 1997094"/>
              <a:gd name="connsiteY42" fmla="*/ 3276133 h 3436871"/>
              <a:gd name="connsiteX43" fmla="*/ 1553919 w 1997094"/>
              <a:gd name="connsiteY43" fmla="*/ 2821738 h 3436871"/>
              <a:gd name="connsiteX44" fmla="*/ 1604407 w 1997094"/>
              <a:gd name="connsiteY44" fmla="*/ 2961983 h 3436871"/>
              <a:gd name="connsiteX45" fmla="*/ 1952216 w 1997094"/>
              <a:gd name="connsiteY45" fmla="*/ 2771249 h 3436871"/>
              <a:gd name="connsiteX46" fmla="*/ 1997094 w 1997094"/>
              <a:gd name="connsiteY46" fmla="*/ 2653443 h 3436871"/>
              <a:gd name="connsiteX47" fmla="*/ 1823190 w 1997094"/>
              <a:gd name="connsiteY47" fmla="*/ 2642224 h 3436871"/>
              <a:gd name="connsiteX48" fmla="*/ 1694164 w 1997094"/>
              <a:gd name="connsiteY48" fmla="*/ 2546857 h 3436871"/>
              <a:gd name="connsiteX49" fmla="*/ 1621237 w 1997094"/>
              <a:gd name="connsiteY49" fmla="*/ 2451490 h 3436871"/>
              <a:gd name="connsiteX50" fmla="*/ 1694164 w 1997094"/>
              <a:gd name="connsiteY50" fmla="*/ 2328074 h 3436871"/>
              <a:gd name="connsiteX51" fmla="*/ 1514650 w 1997094"/>
              <a:gd name="connsiteY51" fmla="*/ 2030754 h 3436871"/>
              <a:gd name="connsiteX52" fmla="*/ 1531479 w 1997094"/>
              <a:gd name="connsiteY52" fmla="*/ 1610018 h 3436871"/>
              <a:gd name="connsiteX53" fmla="*/ 1301477 w 1997094"/>
              <a:gd name="connsiteY53" fmla="*/ 1615627 h 3436871"/>
              <a:gd name="connsiteX54" fmla="*/ 1323916 w 1997094"/>
              <a:gd name="connsiteY54" fmla="*/ 1486602 h 3436871"/>
              <a:gd name="connsiteX55" fmla="*/ 1262208 w 1997094"/>
              <a:gd name="connsiteY55" fmla="*/ 1301478 h 3436871"/>
              <a:gd name="connsiteX56" fmla="*/ 1301477 w 1997094"/>
              <a:gd name="connsiteY56" fmla="*/ 1228550 h 3436871"/>
              <a:gd name="connsiteX57" fmla="*/ 1234159 w 1997094"/>
              <a:gd name="connsiteY57" fmla="*/ 1043426 h 3436871"/>
              <a:gd name="connsiteX58" fmla="*/ 1250989 w 1997094"/>
              <a:gd name="connsiteY58" fmla="*/ 847083 h 3436871"/>
              <a:gd name="connsiteX59" fmla="*/ 970498 w 1997094"/>
              <a:gd name="connsiteY59" fmla="*/ 712447 h 3436871"/>
              <a:gd name="connsiteX60" fmla="*/ 1015376 w 1997094"/>
              <a:gd name="connsiteY60" fmla="*/ 622690 h 3436871"/>
              <a:gd name="connsiteX61" fmla="*/ 1150012 w 1997094"/>
              <a:gd name="connsiteY61" fmla="*/ 482445 h 3436871"/>
              <a:gd name="connsiteX62" fmla="*/ 1166841 w 1997094"/>
              <a:gd name="connsiteY62" fmla="*/ 314150 h 3436871"/>
              <a:gd name="connsiteX63" fmla="*/ 1161232 w 1997094"/>
              <a:gd name="connsiteY63" fmla="*/ 196344 h 3436871"/>
              <a:gd name="connsiteX64" fmla="*/ 1065865 w 1997094"/>
              <a:gd name="connsiteY64" fmla="*/ 117807 h 3436871"/>
              <a:gd name="connsiteX65" fmla="*/ 998547 w 1997094"/>
              <a:gd name="connsiteY65" fmla="*/ 72928 h 3436871"/>
              <a:gd name="connsiteX66" fmla="*/ 920010 w 1997094"/>
              <a:gd name="connsiteY66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34159 w 1997094"/>
              <a:gd name="connsiteY32" fmla="*/ 2883446 h 3436871"/>
              <a:gd name="connsiteX33" fmla="*/ 1239769 w 1997094"/>
              <a:gd name="connsiteY33" fmla="*/ 2614175 h 3436871"/>
              <a:gd name="connsiteX34" fmla="*/ 1301477 w 1997094"/>
              <a:gd name="connsiteY34" fmla="*/ 2586126 h 3436871"/>
              <a:gd name="connsiteX35" fmla="*/ 1284648 w 1997094"/>
              <a:gd name="connsiteY35" fmla="*/ 2417831 h 3436871"/>
              <a:gd name="connsiteX36" fmla="*/ 1351965 w 1997094"/>
              <a:gd name="connsiteY36" fmla="*/ 2608565 h 3436871"/>
              <a:gd name="connsiteX37" fmla="*/ 1380014 w 1997094"/>
              <a:gd name="connsiteY37" fmla="*/ 3119058 h 3436871"/>
              <a:gd name="connsiteX38" fmla="*/ 1447332 w 1997094"/>
              <a:gd name="connsiteY38" fmla="*/ 3091009 h 3436871"/>
              <a:gd name="connsiteX39" fmla="*/ 1419283 w 1997094"/>
              <a:gd name="connsiteY39" fmla="*/ 2625394 h 3436871"/>
              <a:gd name="connsiteX40" fmla="*/ 1469772 w 1997094"/>
              <a:gd name="connsiteY40" fmla="*/ 2636614 h 3436871"/>
              <a:gd name="connsiteX41" fmla="*/ 1480991 w 1997094"/>
              <a:gd name="connsiteY41" fmla="*/ 3292962 h 3436871"/>
              <a:gd name="connsiteX42" fmla="*/ 1531479 w 1997094"/>
              <a:gd name="connsiteY42" fmla="*/ 3276133 h 3436871"/>
              <a:gd name="connsiteX43" fmla="*/ 1553919 w 1997094"/>
              <a:gd name="connsiteY43" fmla="*/ 2821738 h 3436871"/>
              <a:gd name="connsiteX44" fmla="*/ 1604407 w 1997094"/>
              <a:gd name="connsiteY44" fmla="*/ 2961983 h 3436871"/>
              <a:gd name="connsiteX45" fmla="*/ 1952216 w 1997094"/>
              <a:gd name="connsiteY45" fmla="*/ 2771249 h 3436871"/>
              <a:gd name="connsiteX46" fmla="*/ 1997094 w 1997094"/>
              <a:gd name="connsiteY46" fmla="*/ 2653443 h 3436871"/>
              <a:gd name="connsiteX47" fmla="*/ 1823190 w 1997094"/>
              <a:gd name="connsiteY47" fmla="*/ 2642224 h 3436871"/>
              <a:gd name="connsiteX48" fmla="*/ 1694164 w 1997094"/>
              <a:gd name="connsiteY48" fmla="*/ 2546857 h 3436871"/>
              <a:gd name="connsiteX49" fmla="*/ 1621237 w 1997094"/>
              <a:gd name="connsiteY49" fmla="*/ 2451490 h 3436871"/>
              <a:gd name="connsiteX50" fmla="*/ 1694164 w 1997094"/>
              <a:gd name="connsiteY50" fmla="*/ 2328074 h 3436871"/>
              <a:gd name="connsiteX51" fmla="*/ 1514650 w 1997094"/>
              <a:gd name="connsiteY51" fmla="*/ 2030754 h 3436871"/>
              <a:gd name="connsiteX52" fmla="*/ 1531479 w 1997094"/>
              <a:gd name="connsiteY52" fmla="*/ 1610018 h 3436871"/>
              <a:gd name="connsiteX53" fmla="*/ 1301477 w 1997094"/>
              <a:gd name="connsiteY53" fmla="*/ 1615627 h 3436871"/>
              <a:gd name="connsiteX54" fmla="*/ 1323916 w 1997094"/>
              <a:gd name="connsiteY54" fmla="*/ 1486602 h 3436871"/>
              <a:gd name="connsiteX55" fmla="*/ 1262208 w 1997094"/>
              <a:gd name="connsiteY55" fmla="*/ 1301478 h 3436871"/>
              <a:gd name="connsiteX56" fmla="*/ 1301477 w 1997094"/>
              <a:gd name="connsiteY56" fmla="*/ 1228550 h 3436871"/>
              <a:gd name="connsiteX57" fmla="*/ 1234159 w 1997094"/>
              <a:gd name="connsiteY57" fmla="*/ 1043426 h 3436871"/>
              <a:gd name="connsiteX58" fmla="*/ 1250989 w 1997094"/>
              <a:gd name="connsiteY58" fmla="*/ 847083 h 3436871"/>
              <a:gd name="connsiteX59" fmla="*/ 970498 w 1997094"/>
              <a:gd name="connsiteY59" fmla="*/ 712447 h 3436871"/>
              <a:gd name="connsiteX60" fmla="*/ 1015376 w 1997094"/>
              <a:gd name="connsiteY60" fmla="*/ 622690 h 3436871"/>
              <a:gd name="connsiteX61" fmla="*/ 1150012 w 1997094"/>
              <a:gd name="connsiteY61" fmla="*/ 482445 h 3436871"/>
              <a:gd name="connsiteX62" fmla="*/ 1166841 w 1997094"/>
              <a:gd name="connsiteY62" fmla="*/ 314150 h 3436871"/>
              <a:gd name="connsiteX63" fmla="*/ 1161232 w 1997094"/>
              <a:gd name="connsiteY63" fmla="*/ 196344 h 3436871"/>
              <a:gd name="connsiteX64" fmla="*/ 1065865 w 1997094"/>
              <a:gd name="connsiteY64" fmla="*/ 117807 h 3436871"/>
              <a:gd name="connsiteX65" fmla="*/ 998547 w 1997094"/>
              <a:gd name="connsiteY65" fmla="*/ 72928 h 3436871"/>
              <a:gd name="connsiteX66" fmla="*/ 920010 w 1997094"/>
              <a:gd name="connsiteY66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39769 w 1997094"/>
              <a:gd name="connsiteY34" fmla="*/ 2614175 h 3436871"/>
              <a:gd name="connsiteX35" fmla="*/ 1301477 w 1997094"/>
              <a:gd name="connsiteY35" fmla="*/ 2586126 h 3436871"/>
              <a:gd name="connsiteX36" fmla="*/ 1284648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301477 w 1997094"/>
              <a:gd name="connsiteY35" fmla="*/ 2586126 h 3436871"/>
              <a:gd name="connsiteX36" fmla="*/ 1284648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84648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74404 w 1997094"/>
              <a:gd name="connsiteY37" fmla="*/ 2591736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74404 w 1997094"/>
              <a:gd name="connsiteY38" fmla="*/ 3034911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74404 w 1997094"/>
              <a:gd name="connsiteY38" fmla="*/ 3034911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37090 w 1997094"/>
              <a:gd name="connsiteY44" fmla="*/ 280490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37090 w 1997094"/>
              <a:gd name="connsiteY44" fmla="*/ 280490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37090 w 1997094"/>
              <a:gd name="connsiteY44" fmla="*/ 2804908 h 3436871"/>
              <a:gd name="connsiteX45" fmla="*/ 1604407 w 1997094"/>
              <a:gd name="connsiteY45" fmla="*/ 2961983 h 3436871"/>
              <a:gd name="connsiteX46" fmla="*/ 1991484 w 1997094"/>
              <a:gd name="connsiteY46" fmla="*/ 276563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2025802"/>
              <a:gd name="connsiteY0" fmla="*/ 0 h 3436871"/>
              <a:gd name="connsiteX1" fmla="*/ 779764 w 2025802"/>
              <a:gd name="connsiteY1" fmla="*/ 117807 h 3436871"/>
              <a:gd name="connsiteX2" fmla="*/ 751715 w 2025802"/>
              <a:gd name="connsiteY2" fmla="*/ 224393 h 3436871"/>
              <a:gd name="connsiteX3" fmla="*/ 656348 w 2025802"/>
              <a:gd name="connsiteY3" fmla="*/ 403907 h 3436871"/>
              <a:gd name="connsiteX4" fmla="*/ 656348 w 2025802"/>
              <a:gd name="connsiteY4" fmla="*/ 460005 h 3436871"/>
              <a:gd name="connsiteX5" fmla="*/ 673178 w 2025802"/>
              <a:gd name="connsiteY5" fmla="*/ 544153 h 3436871"/>
              <a:gd name="connsiteX6" fmla="*/ 448785 w 2025802"/>
              <a:gd name="connsiteY6" fmla="*/ 656349 h 3436871"/>
              <a:gd name="connsiteX7" fmla="*/ 263661 w 2025802"/>
              <a:gd name="connsiteY7" fmla="*/ 673178 h 3436871"/>
              <a:gd name="connsiteX8" fmla="*/ 218783 w 2025802"/>
              <a:gd name="connsiteY8" fmla="*/ 948059 h 3436871"/>
              <a:gd name="connsiteX9" fmla="*/ 168294 w 2025802"/>
              <a:gd name="connsiteY9" fmla="*/ 1082695 h 3436871"/>
              <a:gd name="connsiteX10" fmla="*/ 72927 w 2025802"/>
              <a:gd name="connsiteY10" fmla="*/ 1211721 h 3436871"/>
              <a:gd name="connsiteX11" fmla="*/ 0 w 2025802"/>
              <a:gd name="connsiteY11" fmla="*/ 1346356 h 3436871"/>
              <a:gd name="connsiteX12" fmla="*/ 134635 w 2025802"/>
              <a:gd name="connsiteY12" fmla="*/ 1705384 h 3436871"/>
              <a:gd name="connsiteX13" fmla="*/ 241222 w 2025802"/>
              <a:gd name="connsiteY13" fmla="*/ 1778312 h 3436871"/>
              <a:gd name="connsiteX14" fmla="*/ 291710 w 2025802"/>
              <a:gd name="connsiteY14" fmla="*/ 1744653 h 3436871"/>
              <a:gd name="connsiteX15" fmla="*/ 336589 w 2025802"/>
              <a:gd name="connsiteY15" fmla="*/ 1800751 h 3436871"/>
              <a:gd name="connsiteX16" fmla="*/ 387077 w 2025802"/>
              <a:gd name="connsiteY16" fmla="*/ 3326621 h 3436871"/>
              <a:gd name="connsiteX17" fmla="*/ 448785 w 2025802"/>
              <a:gd name="connsiteY17" fmla="*/ 3298572 h 3436871"/>
              <a:gd name="connsiteX18" fmla="*/ 431956 w 2025802"/>
              <a:gd name="connsiteY18" fmla="*/ 2423441 h 3436871"/>
              <a:gd name="connsiteX19" fmla="*/ 482444 w 2025802"/>
              <a:gd name="connsiteY19" fmla="*/ 2434660 h 3436871"/>
              <a:gd name="connsiteX20" fmla="*/ 516103 w 2025802"/>
              <a:gd name="connsiteY20" fmla="*/ 3119058 h 3436871"/>
              <a:gd name="connsiteX21" fmla="*/ 583421 w 2025802"/>
              <a:gd name="connsiteY21" fmla="*/ 3124668 h 3436871"/>
              <a:gd name="connsiteX22" fmla="*/ 572201 w 2025802"/>
              <a:gd name="connsiteY22" fmla="*/ 2457100 h 3436871"/>
              <a:gd name="connsiteX23" fmla="*/ 964888 w 2025802"/>
              <a:gd name="connsiteY23" fmla="*/ 2462710 h 3436871"/>
              <a:gd name="connsiteX24" fmla="*/ 970498 w 2025802"/>
              <a:gd name="connsiteY24" fmla="*/ 2866616 h 3436871"/>
              <a:gd name="connsiteX25" fmla="*/ 1026596 w 2025802"/>
              <a:gd name="connsiteY25" fmla="*/ 2877836 h 3436871"/>
              <a:gd name="connsiteX26" fmla="*/ 1020986 w 2025802"/>
              <a:gd name="connsiteY26" fmla="*/ 3051740 h 3436871"/>
              <a:gd name="connsiteX27" fmla="*/ 1009767 w 2025802"/>
              <a:gd name="connsiteY27" fmla="*/ 3175156 h 3436871"/>
              <a:gd name="connsiteX28" fmla="*/ 1020986 w 2025802"/>
              <a:gd name="connsiteY28" fmla="*/ 3393939 h 3436871"/>
              <a:gd name="connsiteX29" fmla="*/ 1217330 w 2025802"/>
              <a:gd name="connsiteY29" fmla="*/ 3410768 h 3436871"/>
              <a:gd name="connsiteX30" fmla="*/ 1211720 w 2025802"/>
              <a:gd name="connsiteY30" fmla="*/ 3225645 h 3436871"/>
              <a:gd name="connsiteX31" fmla="*/ 1228549 w 2025802"/>
              <a:gd name="connsiteY31" fmla="*/ 3051741 h 3436871"/>
              <a:gd name="connsiteX32" fmla="*/ 1211720 w 2025802"/>
              <a:gd name="connsiteY32" fmla="*/ 2922714 h 3436871"/>
              <a:gd name="connsiteX33" fmla="*/ 1234159 w 2025802"/>
              <a:gd name="connsiteY33" fmla="*/ 2883446 h 3436871"/>
              <a:gd name="connsiteX34" fmla="*/ 1250988 w 2025802"/>
              <a:gd name="connsiteY34" fmla="*/ 2664663 h 3436871"/>
              <a:gd name="connsiteX35" fmla="*/ 1256599 w 2025802"/>
              <a:gd name="connsiteY35" fmla="*/ 2552467 h 3436871"/>
              <a:gd name="connsiteX36" fmla="*/ 1262209 w 2025802"/>
              <a:gd name="connsiteY36" fmla="*/ 2417831 h 3436871"/>
              <a:gd name="connsiteX37" fmla="*/ 1357574 w 2025802"/>
              <a:gd name="connsiteY37" fmla="*/ 2569297 h 3436871"/>
              <a:gd name="connsiteX38" fmla="*/ 1368794 w 2025802"/>
              <a:gd name="connsiteY38" fmla="*/ 3107839 h 3436871"/>
              <a:gd name="connsiteX39" fmla="*/ 1413673 w 2025802"/>
              <a:gd name="connsiteY39" fmla="*/ 3113448 h 3436871"/>
              <a:gd name="connsiteX40" fmla="*/ 1419283 w 2025802"/>
              <a:gd name="connsiteY40" fmla="*/ 2625394 h 3436871"/>
              <a:gd name="connsiteX41" fmla="*/ 1469772 w 2025802"/>
              <a:gd name="connsiteY41" fmla="*/ 2636614 h 3436871"/>
              <a:gd name="connsiteX42" fmla="*/ 1480991 w 2025802"/>
              <a:gd name="connsiteY42" fmla="*/ 3292962 h 3436871"/>
              <a:gd name="connsiteX43" fmla="*/ 1531479 w 2025802"/>
              <a:gd name="connsiteY43" fmla="*/ 3276133 h 3436871"/>
              <a:gd name="connsiteX44" fmla="*/ 1537090 w 2025802"/>
              <a:gd name="connsiteY44" fmla="*/ 2804908 h 3436871"/>
              <a:gd name="connsiteX45" fmla="*/ 1604407 w 2025802"/>
              <a:gd name="connsiteY45" fmla="*/ 2961983 h 3436871"/>
              <a:gd name="connsiteX46" fmla="*/ 1991484 w 2025802"/>
              <a:gd name="connsiteY46" fmla="*/ 2765639 h 3436871"/>
              <a:gd name="connsiteX47" fmla="*/ 1997094 w 2025802"/>
              <a:gd name="connsiteY47" fmla="*/ 2653443 h 3436871"/>
              <a:gd name="connsiteX48" fmla="*/ 1823190 w 2025802"/>
              <a:gd name="connsiteY48" fmla="*/ 2642224 h 3436871"/>
              <a:gd name="connsiteX49" fmla="*/ 1694164 w 2025802"/>
              <a:gd name="connsiteY49" fmla="*/ 2546857 h 3436871"/>
              <a:gd name="connsiteX50" fmla="*/ 1621237 w 2025802"/>
              <a:gd name="connsiteY50" fmla="*/ 2451490 h 3436871"/>
              <a:gd name="connsiteX51" fmla="*/ 1694164 w 2025802"/>
              <a:gd name="connsiteY51" fmla="*/ 2328074 h 3436871"/>
              <a:gd name="connsiteX52" fmla="*/ 1514650 w 2025802"/>
              <a:gd name="connsiteY52" fmla="*/ 2030754 h 3436871"/>
              <a:gd name="connsiteX53" fmla="*/ 1531479 w 2025802"/>
              <a:gd name="connsiteY53" fmla="*/ 1610018 h 3436871"/>
              <a:gd name="connsiteX54" fmla="*/ 1301477 w 2025802"/>
              <a:gd name="connsiteY54" fmla="*/ 1615627 h 3436871"/>
              <a:gd name="connsiteX55" fmla="*/ 1323916 w 2025802"/>
              <a:gd name="connsiteY55" fmla="*/ 1486602 h 3436871"/>
              <a:gd name="connsiteX56" fmla="*/ 1262208 w 2025802"/>
              <a:gd name="connsiteY56" fmla="*/ 1301478 h 3436871"/>
              <a:gd name="connsiteX57" fmla="*/ 1301477 w 2025802"/>
              <a:gd name="connsiteY57" fmla="*/ 1228550 h 3436871"/>
              <a:gd name="connsiteX58" fmla="*/ 1234159 w 2025802"/>
              <a:gd name="connsiteY58" fmla="*/ 1043426 h 3436871"/>
              <a:gd name="connsiteX59" fmla="*/ 1250989 w 2025802"/>
              <a:gd name="connsiteY59" fmla="*/ 847083 h 3436871"/>
              <a:gd name="connsiteX60" fmla="*/ 970498 w 2025802"/>
              <a:gd name="connsiteY60" fmla="*/ 712447 h 3436871"/>
              <a:gd name="connsiteX61" fmla="*/ 1015376 w 2025802"/>
              <a:gd name="connsiteY61" fmla="*/ 622690 h 3436871"/>
              <a:gd name="connsiteX62" fmla="*/ 1150012 w 2025802"/>
              <a:gd name="connsiteY62" fmla="*/ 482445 h 3436871"/>
              <a:gd name="connsiteX63" fmla="*/ 1166841 w 2025802"/>
              <a:gd name="connsiteY63" fmla="*/ 314150 h 3436871"/>
              <a:gd name="connsiteX64" fmla="*/ 1161232 w 2025802"/>
              <a:gd name="connsiteY64" fmla="*/ 196344 h 3436871"/>
              <a:gd name="connsiteX65" fmla="*/ 1065865 w 2025802"/>
              <a:gd name="connsiteY65" fmla="*/ 117807 h 3436871"/>
              <a:gd name="connsiteX66" fmla="*/ 998547 w 2025802"/>
              <a:gd name="connsiteY66" fmla="*/ 72928 h 3436871"/>
              <a:gd name="connsiteX67" fmla="*/ 920010 w 2025802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3190 w 2038796"/>
              <a:gd name="connsiteY48" fmla="*/ 2642224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06360 w 2038796"/>
              <a:gd name="connsiteY48" fmla="*/ 2664663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06360 w 2038796"/>
              <a:gd name="connsiteY48" fmla="*/ 2664663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93914 w 2038796"/>
              <a:gd name="connsiteY65" fmla="*/ 13463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93914 w 2038796"/>
              <a:gd name="connsiteY65" fmla="*/ 134637 h 3436871"/>
              <a:gd name="connsiteX66" fmla="*/ 987327 w 2038796"/>
              <a:gd name="connsiteY66" fmla="*/ 95368 h 3436871"/>
              <a:gd name="connsiteX67" fmla="*/ 920010 w 2038796"/>
              <a:gd name="connsiteY67" fmla="*/ 0 h 3436871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3178 w 2038796"/>
              <a:gd name="connsiteY5" fmla="*/ 493665 h 3386383"/>
              <a:gd name="connsiteX6" fmla="*/ 448785 w 2038796"/>
              <a:gd name="connsiteY6" fmla="*/ 605861 h 3386383"/>
              <a:gd name="connsiteX7" fmla="*/ 263661 w 2038796"/>
              <a:gd name="connsiteY7" fmla="*/ 622690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48785 w 2038796"/>
              <a:gd name="connsiteY6" fmla="*/ 605861 h 3386383"/>
              <a:gd name="connsiteX7" fmla="*/ 263661 w 2038796"/>
              <a:gd name="connsiteY7" fmla="*/ 622690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63661 w 2038796"/>
              <a:gd name="connsiteY7" fmla="*/ 622690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56349 h 3386383"/>
              <a:gd name="connsiteX8" fmla="*/ 263661 w 2038796"/>
              <a:gd name="connsiteY8" fmla="*/ 622690 h 3386383"/>
              <a:gd name="connsiteX9" fmla="*/ 218783 w 2038796"/>
              <a:gd name="connsiteY9" fmla="*/ 897571 h 3386383"/>
              <a:gd name="connsiteX10" fmla="*/ 168294 w 2038796"/>
              <a:gd name="connsiteY10" fmla="*/ 1032207 h 3386383"/>
              <a:gd name="connsiteX11" fmla="*/ 72927 w 2038796"/>
              <a:gd name="connsiteY11" fmla="*/ 1161233 h 3386383"/>
              <a:gd name="connsiteX12" fmla="*/ 0 w 2038796"/>
              <a:gd name="connsiteY12" fmla="*/ 1295868 h 3386383"/>
              <a:gd name="connsiteX13" fmla="*/ 134635 w 2038796"/>
              <a:gd name="connsiteY13" fmla="*/ 1654896 h 3386383"/>
              <a:gd name="connsiteX14" fmla="*/ 241222 w 2038796"/>
              <a:gd name="connsiteY14" fmla="*/ 1727824 h 3386383"/>
              <a:gd name="connsiteX15" fmla="*/ 291710 w 2038796"/>
              <a:gd name="connsiteY15" fmla="*/ 1694165 h 3386383"/>
              <a:gd name="connsiteX16" fmla="*/ 336589 w 2038796"/>
              <a:gd name="connsiteY16" fmla="*/ 1750263 h 3386383"/>
              <a:gd name="connsiteX17" fmla="*/ 387077 w 2038796"/>
              <a:gd name="connsiteY17" fmla="*/ 3276133 h 3386383"/>
              <a:gd name="connsiteX18" fmla="*/ 448785 w 2038796"/>
              <a:gd name="connsiteY18" fmla="*/ 3248084 h 3386383"/>
              <a:gd name="connsiteX19" fmla="*/ 431956 w 2038796"/>
              <a:gd name="connsiteY19" fmla="*/ 2372953 h 3386383"/>
              <a:gd name="connsiteX20" fmla="*/ 482444 w 2038796"/>
              <a:gd name="connsiteY20" fmla="*/ 2384172 h 3386383"/>
              <a:gd name="connsiteX21" fmla="*/ 516103 w 2038796"/>
              <a:gd name="connsiteY21" fmla="*/ 3068570 h 3386383"/>
              <a:gd name="connsiteX22" fmla="*/ 583421 w 2038796"/>
              <a:gd name="connsiteY22" fmla="*/ 3074180 h 3386383"/>
              <a:gd name="connsiteX23" fmla="*/ 572201 w 2038796"/>
              <a:gd name="connsiteY23" fmla="*/ 2406612 h 3386383"/>
              <a:gd name="connsiteX24" fmla="*/ 964888 w 2038796"/>
              <a:gd name="connsiteY24" fmla="*/ 2412222 h 3386383"/>
              <a:gd name="connsiteX25" fmla="*/ 970498 w 2038796"/>
              <a:gd name="connsiteY25" fmla="*/ 2816128 h 3386383"/>
              <a:gd name="connsiteX26" fmla="*/ 1026596 w 2038796"/>
              <a:gd name="connsiteY26" fmla="*/ 2827348 h 3386383"/>
              <a:gd name="connsiteX27" fmla="*/ 1020986 w 2038796"/>
              <a:gd name="connsiteY27" fmla="*/ 3001252 h 3386383"/>
              <a:gd name="connsiteX28" fmla="*/ 1009767 w 2038796"/>
              <a:gd name="connsiteY28" fmla="*/ 3124668 h 3386383"/>
              <a:gd name="connsiteX29" fmla="*/ 1020986 w 2038796"/>
              <a:gd name="connsiteY29" fmla="*/ 3343451 h 3386383"/>
              <a:gd name="connsiteX30" fmla="*/ 1217330 w 2038796"/>
              <a:gd name="connsiteY30" fmla="*/ 3360280 h 3386383"/>
              <a:gd name="connsiteX31" fmla="*/ 1211720 w 2038796"/>
              <a:gd name="connsiteY31" fmla="*/ 3175157 h 3386383"/>
              <a:gd name="connsiteX32" fmla="*/ 1228549 w 2038796"/>
              <a:gd name="connsiteY32" fmla="*/ 3001253 h 3386383"/>
              <a:gd name="connsiteX33" fmla="*/ 1211720 w 2038796"/>
              <a:gd name="connsiteY33" fmla="*/ 2872226 h 3386383"/>
              <a:gd name="connsiteX34" fmla="*/ 1234159 w 2038796"/>
              <a:gd name="connsiteY34" fmla="*/ 2832958 h 3386383"/>
              <a:gd name="connsiteX35" fmla="*/ 1250988 w 2038796"/>
              <a:gd name="connsiteY35" fmla="*/ 2614175 h 3386383"/>
              <a:gd name="connsiteX36" fmla="*/ 1256599 w 2038796"/>
              <a:gd name="connsiteY36" fmla="*/ 2501979 h 3386383"/>
              <a:gd name="connsiteX37" fmla="*/ 1262209 w 2038796"/>
              <a:gd name="connsiteY37" fmla="*/ 2367343 h 3386383"/>
              <a:gd name="connsiteX38" fmla="*/ 1357574 w 2038796"/>
              <a:gd name="connsiteY38" fmla="*/ 2518809 h 3386383"/>
              <a:gd name="connsiteX39" fmla="*/ 1368794 w 2038796"/>
              <a:gd name="connsiteY39" fmla="*/ 3057351 h 3386383"/>
              <a:gd name="connsiteX40" fmla="*/ 1413673 w 2038796"/>
              <a:gd name="connsiteY40" fmla="*/ 3062960 h 3386383"/>
              <a:gd name="connsiteX41" fmla="*/ 1419283 w 2038796"/>
              <a:gd name="connsiteY41" fmla="*/ 2574906 h 3386383"/>
              <a:gd name="connsiteX42" fmla="*/ 1469772 w 2038796"/>
              <a:gd name="connsiteY42" fmla="*/ 2586126 h 3386383"/>
              <a:gd name="connsiteX43" fmla="*/ 1480991 w 2038796"/>
              <a:gd name="connsiteY43" fmla="*/ 3242474 h 3386383"/>
              <a:gd name="connsiteX44" fmla="*/ 1531479 w 2038796"/>
              <a:gd name="connsiteY44" fmla="*/ 3225645 h 3386383"/>
              <a:gd name="connsiteX45" fmla="*/ 1537090 w 2038796"/>
              <a:gd name="connsiteY45" fmla="*/ 2754420 h 3386383"/>
              <a:gd name="connsiteX46" fmla="*/ 1604407 w 2038796"/>
              <a:gd name="connsiteY46" fmla="*/ 2911495 h 3386383"/>
              <a:gd name="connsiteX47" fmla="*/ 1991484 w 2038796"/>
              <a:gd name="connsiteY47" fmla="*/ 2715151 h 3386383"/>
              <a:gd name="connsiteX48" fmla="*/ 1997094 w 2038796"/>
              <a:gd name="connsiteY48" fmla="*/ 2602955 h 3386383"/>
              <a:gd name="connsiteX49" fmla="*/ 1828800 w 2038796"/>
              <a:gd name="connsiteY49" fmla="*/ 2586126 h 3386383"/>
              <a:gd name="connsiteX50" fmla="*/ 1705383 w 2038796"/>
              <a:gd name="connsiteY50" fmla="*/ 2513198 h 3386383"/>
              <a:gd name="connsiteX51" fmla="*/ 1621237 w 2038796"/>
              <a:gd name="connsiteY51" fmla="*/ 2401002 h 3386383"/>
              <a:gd name="connsiteX52" fmla="*/ 1694164 w 2038796"/>
              <a:gd name="connsiteY52" fmla="*/ 2277586 h 3386383"/>
              <a:gd name="connsiteX53" fmla="*/ 1514650 w 2038796"/>
              <a:gd name="connsiteY53" fmla="*/ 1980266 h 3386383"/>
              <a:gd name="connsiteX54" fmla="*/ 1503430 w 2038796"/>
              <a:gd name="connsiteY54" fmla="*/ 1576359 h 3386383"/>
              <a:gd name="connsiteX55" fmla="*/ 1312696 w 2038796"/>
              <a:gd name="connsiteY55" fmla="*/ 1598797 h 3386383"/>
              <a:gd name="connsiteX56" fmla="*/ 1323916 w 2038796"/>
              <a:gd name="connsiteY56" fmla="*/ 1436114 h 3386383"/>
              <a:gd name="connsiteX57" fmla="*/ 1262208 w 2038796"/>
              <a:gd name="connsiteY57" fmla="*/ 1295869 h 3386383"/>
              <a:gd name="connsiteX58" fmla="*/ 1284648 w 2038796"/>
              <a:gd name="connsiteY58" fmla="*/ 1189282 h 3386383"/>
              <a:gd name="connsiteX59" fmla="*/ 1256599 w 2038796"/>
              <a:gd name="connsiteY59" fmla="*/ 1026597 h 3386383"/>
              <a:gd name="connsiteX60" fmla="*/ 1256599 w 2038796"/>
              <a:gd name="connsiteY60" fmla="*/ 830254 h 3386383"/>
              <a:gd name="connsiteX61" fmla="*/ 970498 w 2038796"/>
              <a:gd name="connsiteY61" fmla="*/ 661959 h 3386383"/>
              <a:gd name="connsiteX62" fmla="*/ 1015376 w 2038796"/>
              <a:gd name="connsiteY62" fmla="*/ 572202 h 3386383"/>
              <a:gd name="connsiteX63" fmla="*/ 1150012 w 2038796"/>
              <a:gd name="connsiteY63" fmla="*/ 431957 h 3386383"/>
              <a:gd name="connsiteX64" fmla="*/ 1166841 w 2038796"/>
              <a:gd name="connsiteY64" fmla="*/ 263662 h 3386383"/>
              <a:gd name="connsiteX65" fmla="*/ 1161232 w 2038796"/>
              <a:gd name="connsiteY65" fmla="*/ 145856 h 3386383"/>
              <a:gd name="connsiteX66" fmla="*/ 1093914 w 2038796"/>
              <a:gd name="connsiteY66" fmla="*/ 84149 h 3386383"/>
              <a:gd name="connsiteX67" fmla="*/ 987327 w 2038796"/>
              <a:gd name="connsiteY67" fmla="*/ 44880 h 3386383"/>
              <a:gd name="connsiteX68" fmla="*/ 869522 w 2038796"/>
              <a:gd name="connsiteY68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56349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73178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73178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90007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90007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90007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2038796" h="3386383">
                <a:moveTo>
                  <a:pt x="869522" y="0"/>
                </a:moveTo>
                <a:lnTo>
                  <a:pt x="779764" y="67319"/>
                </a:lnTo>
                <a:lnTo>
                  <a:pt x="751715" y="173905"/>
                </a:lnTo>
                <a:cubicBezTo>
                  <a:pt x="731146" y="252442"/>
                  <a:pt x="676918" y="297321"/>
                  <a:pt x="690007" y="409517"/>
                </a:cubicBezTo>
                <a:lnTo>
                  <a:pt x="678788" y="516105"/>
                </a:lnTo>
                <a:lnTo>
                  <a:pt x="488053" y="617081"/>
                </a:lnTo>
                <a:cubicBezTo>
                  <a:pt x="418866" y="617081"/>
                  <a:pt x="304800" y="639519"/>
                  <a:pt x="280491" y="673178"/>
                </a:cubicBezTo>
                <a:lnTo>
                  <a:pt x="218783" y="897571"/>
                </a:lnTo>
                <a:lnTo>
                  <a:pt x="168294" y="1032207"/>
                </a:lnTo>
                <a:lnTo>
                  <a:pt x="72927" y="1161233"/>
                </a:lnTo>
                <a:lnTo>
                  <a:pt x="0" y="1295868"/>
                </a:lnTo>
                <a:lnTo>
                  <a:pt x="134635" y="1654896"/>
                </a:lnTo>
                <a:lnTo>
                  <a:pt x="241222" y="1727824"/>
                </a:lnTo>
                <a:lnTo>
                  <a:pt x="291710" y="1694165"/>
                </a:lnTo>
                <a:lnTo>
                  <a:pt x="336589" y="1750263"/>
                </a:lnTo>
                <a:lnTo>
                  <a:pt x="387077" y="3276133"/>
                </a:lnTo>
                <a:lnTo>
                  <a:pt x="448785" y="3248084"/>
                </a:lnTo>
                <a:lnTo>
                  <a:pt x="431956" y="2372953"/>
                </a:lnTo>
                <a:lnTo>
                  <a:pt x="482444" y="2384172"/>
                </a:lnTo>
                <a:lnTo>
                  <a:pt x="516103" y="3068570"/>
                </a:lnTo>
                <a:lnTo>
                  <a:pt x="583421" y="3074180"/>
                </a:lnTo>
                <a:lnTo>
                  <a:pt x="572201" y="2406612"/>
                </a:lnTo>
                <a:lnTo>
                  <a:pt x="964888" y="2412222"/>
                </a:lnTo>
                <a:cubicBezTo>
                  <a:pt x="1011637" y="2451490"/>
                  <a:pt x="968628" y="2681493"/>
                  <a:pt x="970498" y="2816128"/>
                </a:cubicBezTo>
                <a:lnTo>
                  <a:pt x="1026596" y="2827348"/>
                </a:lnTo>
                <a:lnTo>
                  <a:pt x="1020986" y="3001252"/>
                </a:lnTo>
                <a:lnTo>
                  <a:pt x="1009767" y="3124668"/>
                </a:lnTo>
                <a:cubicBezTo>
                  <a:pt x="1007897" y="3188246"/>
                  <a:pt x="972368" y="3279873"/>
                  <a:pt x="1020986" y="3343451"/>
                </a:cubicBezTo>
                <a:cubicBezTo>
                  <a:pt x="1086435" y="3420118"/>
                  <a:pt x="1168711" y="3373370"/>
                  <a:pt x="1217330" y="3360280"/>
                </a:cubicBezTo>
                <a:cubicBezTo>
                  <a:pt x="1262209" y="3306052"/>
                  <a:pt x="1206110" y="3229385"/>
                  <a:pt x="1211720" y="3175157"/>
                </a:cubicBezTo>
                <a:lnTo>
                  <a:pt x="1228549" y="3001253"/>
                </a:lnTo>
                <a:cubicBezTo>
                  <a:pt x="1228549" y="2950764"/>
                  <a:pt x="1211720" y="2922715"/>
                  <a:pt x="1211720" y="2872226"/>
                </a:cubicBezTo>
                <a:lnTo>
                  <a:pt x="1234159" y="2832958"/>
                </a:lnTo>
                <a:lnTo>
                  <a:pt x="1250988" y="2614175"/>
                </a:lnTo>
                <a:lnTo>
                  <a:pt x="1256599" y="2501979"/>
                </a:lnTo>
                <a:lnTo>
                  <a:pt x="1262209" y="2367343"/>
                </a:lnTo>
                <a:lnTo>
                  <a:pt x="1357574" y="2518809"/>
                </a:lnTo>
                <a:lnTo>
                  <a:pt x="1368794" y="3057351"/>
                </a:lnTo>
                <a:lnTo>
                  <a:pt x="1413673" y="3062960"/>
                </a:lnTo>
                <a:lnTo>
                  <a:pt x="1419283" y="2574906"/>
                </a:lnTo>
                <a:lnTo>
                  <a:pt x="1469772" y="2586126"/>
                </a:lnTo>
                <a:lnTo>
                  <a:pt x="1480991" y="3242474"/>
                </a:lnTo>
                <a:lnTo>
                  <a:pt x="1531479" y="3225645"/>
                </a:lnTo>
                <a:cubicBezTo>
                  <a:pt x="1533349" y="3068570"/>
                  <a:pt x="1535220" y="2911495"/>
                  <a:pt x="1537090" y="2754420"/>
                </a:cubicBezTo>
                <a:cubicBezTo>
                  <a:pt x="1559529" y="2806778"/>
                  <a:pt x="1570748" y="2920845"/>
                  <a:pt x="1604407" y="2911495"/>
                </a:cubicBezTo>
                <a:lnTo>
                  <a:pt x="1991484" y="2715151"/>
                </a:lnTo>
                <a:cubicBezTo>
                  <a:pt x="2066282" y="2672142"/>
                  <a:pt x="2040103" y="2595476"/>
                  <a:pt x="1997094" y="2602955"/>
                </a:cubicBezTo>
                <a:lnTo>
                  <a:pt x="1828800" y="2586126"/>
                </a:lnTo>
                <a:cubicBezTo>
                  <a:pt x="1757742" y="2591735"/>
                  <a:pt x="1742782" y="2552467"/>
                  <a:pt x="1705383" y="2513198"/>
                </a:cubicBezTo>
                <a:lnTo>
                  <a:pt x="1621237" y="2401002"/>
                </a:lnTo>
                <a:lnTo>
                  <a:pt x="1694164" y="2277586"/>
                </a:lnTo>
                <a:lnTo>
                  <a:pt x="1514650" y="1980266"/>
                </a:lnTo>
                <a:lnTo>
                  <a:pt x="1503430" y="1576359"/>
                </a:lnTo>
                <a:cubicBezTo>
                  <a:pt x="1458552" y="1527741"/>
                  <a:pt x="1380014" y="1602537"/>
                  <a:pt x="1312696" y="1598797"/>
                </a:cubicBezTo>
                <a:lnTo>
                  <a:pt x="1323916" y="1436114"/>
                </a:lnTo>
                <a:lnTo>
                  <a:pt x="1262208" y="1295869"/>
                </a:lnTo>
                <a:lnTo>
                  <a:pt x="1284648" y="1189282"/>
                </a:lnTo>
                <a:lnTo>
                  <a:pt x="1256599" y="1026597"/>
                </a:lnTo>
                <a:cubicBezTo>
                  <a:pt x="1256599" y="961149"/>
                  <a:pt x="1279039" y="850824"/>
                  <a:pt x="1256599" y="830254"/>
                </a:cubicBezTo>
                <a:lnTo>
                  <a:pt x="970498" y="661959"/>
                </a:lnTo>
                <a:lnTo>
                  <a:pt x="1015376" y="572202"/>
                </a:lnTo>
                <a:lnTo>
                  <a:pt x="1150012" y="431957"/>
                </a:lnTo>
                <a:cubicBezTo>
                  <a:pt x="1178061" y="375859"/>
                  <a:pt x="1161231" y="319760"/>
                  <a:pt x="1166841" y="263662"/>
                </a:cubicBezTo>
                <a:lnTo>
                  <a:pt x="1161232" y="145856"/>
                </a:lnTo>
                <a:lnTo>
                  <a:pt x="1093914" y="84149"/>
                </a:lnTo>
                <a:lnTo>
                  <a:pt x="987327" y="44880"/>
                </a:lnTo>
                <a:lnTo>
                  <a:pt x="869522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1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8824FB3D-562B-44FF-B195-ED7D72B17462}"/>
              </a:ext>
            </a:extLst>
          </p:cNvPr>
          <p:cNvSpPr/>
          <p:nvPr/>
        </p:nvSpPr>
        <p:spPr>
          <a:xfrm flipH="1">
            <a:off x="7495467" y="3766266"/>
            <a:ext cx="1744199" cy="2217283"/>
          </a:xfrm>
          <a:custGeom>
            <a:avLst/>
            <a:gdLst/>
            <a:ahLst/>
            <a:cxnLst/>
            <a:rect l="l" t="t" r="r" b="b"/>
            <a:pathLst>
              <a:path w="4425823" h="5626251">
                <a:moveTo>
                  <a:pt x="2333544" y="3596735"/>
                </a:moveTo>
                <a:lnTo>
                  <a:pt x="2306249" y="3664974"/>
                </a:lnTo>
                <a:lnTo>
                  <a:pt x="1937759" y="3719565"/>
                </a:lnTo>
                <a:lnTo>
                  <a:pt x="1842225" y="3896986"/>
                </a:lnTo>
                <a:lnTo>
                  <a:pt x="1883168" y="4060759"/>
                </a:lnTo>
                <a:cubicBezTo>
                  <a:pt x="1819479" y="4047111"/>
                  <a:pt x="1755789" y="4210885"/>
                  <a:pt x="1692100" y="4019816"/>
                </a:cubicBezTo>
                <a:lnTo>
                  <a:pt x="1528327" y="4074407"/>
                </a:lnTo>
                <a:lnTo>
                  <a:pt x="1596565" y="4156293"/>
                </a:lnTo>
                <a:lnTo>
                  <a:pt x="1623861" y="5016102"/>
                </a:lnTo>
                <a:lnTo>
                  <a:pt x="2128828" y="5016103"/>
                </a:lnTo>
                <a:lnTo>
                  <a:pt x="2306249" y="4538431"/>
                </a:lnTo>
                <a:lnTo>
                  <a:pt x="2347192" y="4347362"/>
                </a:lnTo>
                <a:lnTo>
                  <a:pt x="2538261" y="3719565"/>
                </a:lnTo>
                <a:close/>
                <a:moveTo>
                  <a:pt x="724533" y="0"/>
                </a:moveTo>
                <a:cubicBezTo>
                  <a:pt x="836693" y="18259"/>
                  <a:pt x="948851" y="-10434"/>
                  <a:pt x="1061010" y="54776"/>
                </a:cubicBezTo>
                <a:cubicBezTo>
                  <a:pt x="1100135" y="161720"/>
                  <a:pt x="1178387" y="268664"/>
                  <a:pt x="1178387" y="375608"/>
                </a:cubicBezTo>
                <a:lnTo>
                  <a:pt x="1115787" y="563409"/>
                </a:lnTo>
                <a:lnTo>
                  <a:pt x="1217513" y="657311"/>
                </a:lnTo>
                <a:lnTo>
                  <a:pt x="1154913" y="751212"/>
                </a:lnTo>
                <a:lnTo>
                  <a:pt x="1186213" y="852938"/>
                </a:lnTo>
                <a:lnTo>
                  <a:pt x="1154913" y="939014"/>
                </a:lnTo>
                <a:lnTo>
                  <a:pt x="1154913" y="1079866"/>
                </a:lnTo>
                <a:lnTo>
                  <a:pt x="967110" y="1087692"/>
                </a:lnTo>
                <a:lnTo>
                  <a:pt x="1397491" y="1690224"/>
                </a:lnTo>
                <a:lnTo>
                  <a:pt x="1507041" y="1525898"/>
                </a:lnTo>
                <a:lnTo>
                  <a:pt x="1600943" y="1189417"/>
                </a:lnTo>
                <a:cubicBezTo>
                  <a:pt x="1673977" y="1085082"/>
                  <a:pt x="1856563" y="996399"/>
                  <a:pt x="1890471" y="1040741"/>
                </a:cubicBezTo>
                <a:cubicBezTo>
                  <a:pt x="1913947" y="1077259"/>
                  <a:pt x="1804397" y="1309403"/>
                  <a:pt x="1843522" y="1455473"/>
                </a:cubicBezTo>
                <a:cubicBezTo>
                  <a:pt x="1739187" y="1546764"/>
                  <a:pt x="1650504" y="1630233"/>
                  <a:pt x="1647894" y="1752825"/>
                </a:cubicBezTo>
                <a:lnTo>
                  <a:pt x="1726144" y="1823250"/>
                </a:lnTo>
                <a:lnTo>
                  <a:pt x="1600943" y="2042355"/>
                </a:lnTo>
                <a:lnTo>
                  <a:pt x="1757446" y="1995403"/>
                </a:lnTo>
                <a:cubicBezTo>
                  <a:pt x="1812222" y="1945844"/>
                  <a:pt x="1876126" y="1867593"/>
                  <a:pt x="1921773" y="1846727"/>
                </a:cubicBezTo>
                <a:cubicBezTo>
                  <a:pt x="1967419" y="1825860"/>
                  <a:pt x="1994808" y="1862377"/>
                  <a:pt x="2031325" y="1870203"/>
                </a:cubicBezTo>
                <a:lnTo>
                  <a:pt x="2101751" y="1721525"/>
                </a:lnTo>
                <a:cubicBezTo>
                  <a:pt x="2144789" y="1712395"/>
                  <a:pt x="2269990" y="1632840"/>
                  <a:pt x="2297378" y="1651098"/>
                </a:cubicBezTo>
                <a:cubicBezTo>
                  <a:pt x="2425188" y="1716308"/>
                  <a:pt x="2255644" y="1750217"/>
                  <a:pt x="2234776" y="1799776"/>
                </a:cubicBezTo>
                <a:cubicBezTo>
                  <a:pt x="2349544" y="1810210"/>
                  <a:pt x="2566040" y="1773691"/>
                  <a:pt x="2579081" y="1831076"/>
                </a:cubicBezTo>
                <a:lnTo>
                  <a:pt x="2602557" y="2011054"/>
                </a:lnTo>
                <a:cubicBezTo>
                  <a:pt x="2581689" y="2018879"/>
                  <a:pt x="2571255" y="2029311"/>
                  <a:pt x="2539955" y="2034528"/>
                </a:cubicBezTo>
                <a:cubicBezTo>
                  <a:pt x="2508655" y="2039745"/>
                  <a:pt x="2491700" y="2043658"/>
                  <a:pt x="2414754" y="2042354"/>
                </a:cubicBezTo>
                <a:cubicBezTo>
                  <a:pt x="2337807" y="2041049"/>
                  <a:pt x="2190434" y="2031921"/>
                  <a:pt x="2078274" y="2026704"/>
                </a:cubicBezTo>
                <a:lnTo>
                  <a:pt x="2172176" y="2237982"/>
                </a:lnTo>
                <a:cubicBezTo>
                  <a:pt x="2018283" y="2326667"/>
                  <a:pt x="1919164" y="2399700"/>
                  <a:pt x="1710495" y="2504034"/>
                </a:cubicBezTo>
                <a:cubicBezTo>
                  <a:pt x="1689629" y="2603151"/>
                  <a:pt x="1848739" y="2616195"/>
                  <a:pt x="1960900" y="2691837"/>
                </a:cubicBezTo>
                <a:lnTo>
                  <a:pt x="2117400" y="2777914"/>
                </a:lnTo>
                <a:cubicBezTo>
                  <a:pt x="2315637" y="2877032"/>
                  <a:pt x="2803399" y="2741395"/>
                  <a:pt x="3040762" y="2887465"/>
                </a:cubicBezTo>
                <a:cubicBezTo>
                  <a:pt x="3155528" y="2986582"/>
                  <a:pt x="3121621" y="3171779"/>
                  <a:pt x="3103362" y="3278721"/>
                </a:cubicBezTo>
                <a:lnTo>
                  <a:pt x="3745022" y="4256859"/>
                </a:lnTo>
                <a:lnTo>
                  <a:pt x="3588519" y="4468136"/>
                </a:lnTo>
                <a:lnTo>
                  <a:pt x="3870223" y="4781140"/>
                </a:lnTo>
                <a:lnTo>
                  <a:pt x="4050201" y="4765490"/>
                </a:lnTo>
                <a:lnTo>
                  <a:pt x="4222353" y="4843740"/>
                </a:lnTo>
                <a:cubicBezTo>
                  <a:pt x="4287562" y="4833307"/>
                  <a:pt x="4344948" y="4713323"/>
                  <a:pt x="4417980" y="4812440"/>
                </a:cubicBezTo>
                <a:cubicBezTo>
                  <a:pt x="4480580" y="4940252"/>
                  <a:pt x="4151926" y="5099361"/>
                  <a:pt x="4018899" y="5242821"/>
                </a:cubicBezTo>
                <a:lnTo>
                  <a:pt x="3901523" y="5203696"/>
                </a:lnTo>
                <a:lnTo>
                  <a:pt x="3948474" y="5266296"/>
                </a:lnTo>
                <a:lnTo>
                  <a:pt x="3713721" y="5383674"/>
                </a:lnTo>
                <a:lnTo>
                  <a:pt x="3549393" y="5141094"/>
                </a:lnTo>
                <a:lnTo>
                  <a:pt x="3572869" y="5031544"/>
                </a:lnTo>
                <a:lnTo>
                  <a:pt x="3392892" y="4718539"/>
                </a:lnTo>
                <a:lnTo>
                  <a:pt x="3275515" y="4773314"/>
                </a:lnTo>
                <a:lnTo>
                  <a:pt x="3009462" y="4280334"/>
                </a:lnTo>
                <a:lnTo>
                  <a:pt x="2978161" y="4436836"/>
                </a:lnTo>
                <a:lnTo>
                  <a:pt x="2657332" y="4413360"/>
                </a:lnTo>
                <a:cubicBezTo>
                  <a:pt x="2626031" y="4614204"/>
                  <a:pt x="2602557" y="4768098"/>
                  <a:pt x="2610382" y="4945467"/>
                </a:cubicBezTo>
                <a:cubicBezTo>
                  <a:pt x="2691240" y="5078494"/>
                  <a:pt x="2725151" y="5117620"/>
                  <a:pt x="2727758" y="5297597"/>
                </a:cubicBezTo>
                <a:lnTo>
                  <a:pt x="2845135" y="5407148"/>
                </a:lnTo>
                <a:cubicBezTo>
                  <a:pt x="2858177" y="5461924"/>
                  <a:pt x="2980770" y="5524523"/>
                  <a:pt x="2884260" y="5571475"/>
                </a:cubicBezTo>
                <a:cubicBezTo>
                  <a:pt x="2790358" y="5587125"/>
                  <a:pt x="2688633" y="5618426"/>
                  <a:pt x="2571255" y="5587125"/>
                </a:cubicBezTo>
                <a:cubicBezTo>
                  <a:pt x="2479962" y="5537565"/>
                  <a:pt x="2404321" y="5464533"/>
                  <a:pt x="2344328" y="5375848"/>
                </a:cubicBezTo>
                <a:lnTo>
                  <a:pt x="2258252" y="5368023"/>
                </a:lnTo>
                <a:lnTo>
                  <a:pt x="2211301" y="5219347"/>
                </a:lnTo>
                <a:lnTo>
                  <a:pt x="2062624" y="5211521"/>
                </a:lnTo>
                <a:lnTo>
                  <a:pt x="2172176" y="5297597"/>
                </a:lnTo>
                <a:lnTo>
                  <a:pt x="2140876" y="5422799"/>
                </a:lnTo>
                <a:lnTo>
                  <a:pt x="2156527" y="5602775"/>
                </a:lnTo>
                <a:lnTo>
                  <a:pt x="2007849" y="5626251"/>
                </a:lnTo>
                <a:lnTo>
                  <a:pt x="1960898" y="5493224"/>
                </a:lnTo>
                <a:lnTo>
                  <a:pt x="2046974" y="5375848"/>
                </a:lnTo>
                <a:lnTo>
                  <a:pt x="1577467" y="5258472"/>
                </a:lnTo>
                <a:lnTo>
                  <a:pt x="1037535" y="5368023"/>
                </a:lnTo>
                <a:lnTo>
                  <a:pt x="998411" y="5563650"/>
                </a:lnTo>
                <a:cubicBezTo>
                  <a:pt x="961894" y="5665377"/>
                  <a:pt x="862776" y="5610601"/>
                  <a:pt x="771483" y="5563650"/>
                </a:cubicBezTo>
                <a:lnTo>
                  <a:pt x="771483" y="5391498"/>
                </a:lnTo>
                <a:lnTo>
                  <a:pt x="849734" y="5375848"/>
                </a:lnTo>
                <a:lnTo>
                  <a:pt x="888859" y="5281947"/>
                </a:lnTo>
                <a:lnTo>
                  <a:pt x="1014061" y="5234996"/>
                </a:lnTo>
                <a:lnTo>
                  <a:pt x="716707" y="5156745"/>
                </a:lnTo>
                <a:cubicBezTo>
                  <a:pt x="708881" y="5240213"/>
                  <a:pt x="763656" y="5354981"/>
                  <a:pt x="693231" y="5407148"/>
                </a:cubicBezTo>
                <a:cubicBezTo>
                  <a:pt x="607156" y="5430624"/>
                  <a:pt x="568029" y="5360198"/>
                  <a:pt x="505429" y="5336723"/>
                </a:cubicBezTo>
                <a:lnTo>
                  <a:pt x="497604" y="5188045"/>
                </a:lnTo>
                <a:lnTo>
                  <a:pt x="591505" y="5172396"/>
                </a:lnTo>
                <a:lnTo>
                  <a:pt x="638457" y="5055018"/>
                </a:lnTo>
                <a:cubicBezTo>
                  <a:pt x="677583" y="4963725"/>
                  <a:pt x="1170564" y="5060235"/>
                  <a:pt x="1436616" y="5062844"/>
                </a:cubicBezTo>
                <a:lnTo>
                  <a:pt x="1389665" y="4069056"/>
                </a:lnTo>
                <a:lnTo>
                  <a:pt x="1428791" y="4037755"/>
                </a:lnTo>
                <a:lnTo>
                  <a:pt x="1444441" y="3943855"/>
                </a:lnTo>
                <a:lnTo>
                  <a:pt x="1319240" y="3920379"/>
                </a:lnTo>
                <a:lnTo>
                  <a:pt x="1240988" y="3810828"/>
                </a:lnTo>
                <a:cubicBezTo>
                  <a:pt x="972325" y="3852563"/>
                  <a:pt x="813217" y="4144699"/>
                  <a:pt x="693232" y="3787353"/>
                </a:cubicBezTo>
                <a:lnTo>
                  <a:pt x="137650" y="1940628"/>
                </a:lnTo>
                <a:cubicBezTo>
                  <a:pt x="56789" y="1677183"/>
                  <a:pt x="-78845" y="1265061"/>
                  <a:pt x="59398" y="1142468"/>
                </a:cubicBezTo>
                <a:cubicBezTo>
                  <a:pt x="234158" y="980749"/>
                  <a:pt x="260243" y="1077257"/>
                  <a:pt x="380227" y="1150292"/>
                </a:cubicBezTo>
                <a:cubicBezTo>
                  <a:pt x="375011" y="1048565"/>
                  <a:pt x="455870" y="837287"/>
                  <a:pt x="560204" y="837287"/>
                </a:cubicBezTo>
                <a:lnTo>
                  <a:pt x="411527" y="563409"/>
                </a:lnTo>
                <a:cubicBezTo>
                  <a:pt x="375011" y="430382"/>
                  <a:pt x="401095" y="320830"/>
                  <a:pt x="442829" y="187803"/>
                </a:cubicBezTo>
                <a:cubicBezTo>
                  <a:pt x="528905" y="54775"/>
                  <a:pt x="630632" y="62602"/>
                  <a:pt x="724533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1"/>
          </a:p>
        </p:txBody>
      </p:sp>
      <p:pic>
        <p:nvPicPr>
          <p:cNvPr id="7" name="Elemento grafico 9" descr="Fumetto di pensiero">
            <a:extLst>
              <a:ext uri="{FF2B5EF4-FFF2-40B4-BE49-F238E27FC236}">
                <a16:creationId xmlns:a16="http://schemas.microsoft.com/office/drawing/2014/main" id="{E8D49C26-F369-4B38-BC33-55FA1FB351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865603">
            <a:off x="4169705" y="3083766"/>
            <a:ext cx="699866" cy="699866"/>
          </a:xfrm>
          <a:prstGeom prst="rect">
            <a:avLst/>
          </a:prstGeom>
        </p:spPr>
      </p:pic>
      <p:pic>
        <p:nvPicPr>
          <p:cNvPr id="8" name="Elemento grafico 11" descr="Lampadina e ingranaggio">
            <a:extLst>
              <a:ext uri="{FF2B5EF4-FFF2-40B4-BE49-F238E27FC236}">
                <a16:creationId xmlns:a16="http://schemas.microsoft.com/office/drawing/2014/main" id="{76304094-145B-4E48-9886-0655CEB429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69015" y="3310459"/>
            <a:ext cx="569934" cy="569934"/>
          </a:xfrm>
          <a:prstGeom prst="rect">
            <a:avLst/>
          </a:prstGeom>
        </p:spPr>
      </p:pic>
      <p:grpSp>
        <p:nvGrpSpPr>
          <p:cNvPr id="9" name="Group 31">
            <a:extLst>
              <a:ext uri="{FF2B5EF4-FFF2-40B4-BE49-F238E27FC236}">
                <a16:creationId xmlns:a16="http://schemas.microsoft.com/office/drawing/2014/main" id="{87CCE23C-4239-4774-8F39-9A0168154015}"/>
              </a:ext>
            </a:extLst>
          </p:cNvPr>
          <p:cNvGrpSpPr/>
          <p:nvPr/>
        </p:nvGrpSpPr>
        <p:grpSpPr>
          <a:xfrm>
            <a:off x="5150189" y="4702117"/>
            <a:ext cx="2808123" cy="1367790"/>
            <a:chOff x="4611928" y="4617259"/>
            <a:chExt cx="2808123" cy="1367790"/>
          </a:xfrm>
          <a:solidFill>
            <a:srgbClr val="7E0000"/>
          </a:solidFill>
        </p:grpSpPr>
        <p:sp>
          <p:nvSpPr>
            <p:cNvPr id="10" name="Oval 4">
              <a:extLst>
                <a:ext uri="{FF2B5EF4-FFF2-40B4-BE49-F238E27FC236}">
                  <a16:creationId xmlns:a16="http://schemas.microsoft.com/office/drawing/2014/main" id="{69C00ECC-5D04-4C64-8372-B2E7600B4180}"/>
                </a:ext>
              </a:extLst>
            </p:cNvPr>
            <p:cNvSpPr/>
            <p:nvPr/>
          </p:nvSpPr>
          <p:spPr>
            <a:xfrm>
              <a:off x="4611928" y="4617259"/>
              <a:ext cx="2808123" cy="3120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1"/>
            </a:p>
          </p:txBody>
        </p:sp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70DAAE59-014D-43BC-AA49-0F78F98FABD5}"/>
                </a:ext>
              </a:extLst>
            </p:cNvPr>
            <p:cNvSpPr/>
            <p:nvPr/>
          </p:nvSpPr>
          <p:spPr>
            <a:xfrm>
              <a:off x="5286306" y="4773267"/>
              <a:ext cx="124805" cy="12117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1"/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E3D0ADC5-51F2-4BD3-A1F3-2B535EB2EA78}"/>
                </a:ext>
              </a:extLst>
            </p:cNvPr>
            <p:cNvSpPr/>
            <p:nvPr/>
          </p:nvSpPr>
          <p:spPr>
            <a:xfrm>
              <a:off x="6593988" y="4773267"/>
              <a:ext cx="124805" cy="12117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1"/>
            </a:p>
          </p:txBody>
        </p:sp>
      </p:grp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F241484-6A08-421E-9D67-8120DE99D4E7}"/>
              </a:ext>
            </a:extLst>
          </p:cNvPr>
          <p:cNvCxnSpPr>
            <a:cxnSpLocks/>
            <a:stCxn id="2" idx="1"/>
          </p:cNvCxnSpPr>
          <p:nvPr/>
        </p:nvCxnSpPr>
        <p:spPr>
          <a:xfrm>
            <a:off x="2194560" y="1250472"/>
            <a:ext cx="982537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itolo 1">
            <a:extLst>
              <a:ext uri="{FF2B5EF4-FFF2-40B4-BE49-F238E27FC236}">
                <a16:creationId xmlns:a16="http://schemas.microsoft.com/office/drawing/2014/main" id="{13D68251-0E20-4EBB-B376-781A6D139CCF}"/>
              </a:ext>
            </a:extLst>
          </p:cNvPr>
          <p:cNvSpPr txBox="1">
            <a:spLocks/>
          </p:cNvSpPr>
          <p:nvPr/>
        </p:nvSpPr>
        <p:spPr>
          <a:xfrm>
            <a:off x="2887390" y="2744257"/>
            <a:ext cx="1477228" cy="570647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2800" dirty="0">
                <a:solidFill>
                  <a:srgbClr val="FF0000"/>
                </a:solidFill>
                <a:latin typeface="Century Schoolbook" panose="02040604050505020304" pitchFamily="18" charset="0"/>
              </a:rPr>
              <a:t>SCOPO</a:t>
            </a:r>
          </a:p>
        </p:txBody>
      </p:sp>
      <p:sp>
        <p:nvSpPr>
          <p:cNvPr id="16" name="Titolo 1">
            <a:extLst>
              <a:ext uri="{FF2B5EF4-FFF2-40B4-BE49-F238E27FC236}">
                <a16:creationId xmlns:a16="http://schemas.microsoft.com/office/drawing/2014/main" id="{7F7C7092-E224-4F8D-BDEB-D164C0D1A553}"/>
              </a:ext>
            </a:extLst>
          </p:cNvPr>
          <p:cNvSpPr txBox="1">
            <a:spLocks/>
          </p:cNvSpPr>
          <p:nvPr/>
        </p:nvSpPr>
        <p:spPr>
          <a:xfrm>
            <a:off x="7309864" y="2854352"/>
            <a:ext cx="2143909" cy="76355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OBIETTIVI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6908504-A27A-4D66-96A2-97A826C21E7D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2019/2020</a:t>
            </a:r>
          </a:p>
        </p:txBody>
      </p:sp>
      <p:sp>
        <p:nvSpPr>
          <p:cNvPr id="18" name="Oval 21">
            <a:extLst>
              <a:ext uri="{FF2B5EF4-FFF2-40B4-BE49-F238E27FC236}">
                <a16:creationId xmlns:a16="http://schemas.microsoft.com/office/drawing/2014/main" id="{2AF2C5AB-FE11-4592-B3B9-08F171C497E4}"/>
              </a:ext>
            </a:extLst>
          </p:cNvPr>
          <p:cNvSpPr/>
          <p:nvPr/>
        </p:nvSpPr>
        <p:spPr>
          <a:xfrm rot="20503918">
            <a:off x="6391632" y="2246851"/>
            <a:ext cx="415608" cy="439770"/>
          </a:xfrm>
          <a:custGeom>
            <a:avLst/>
            <a:gdLst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536736 w 2495698"/>
              <a:gd name="connsiteY30" fmla="*/ 2229547 h 2531525"/>
              <a:gd name="connsiteX31" fmla="*/ 1251837 w 2495698"/>
              <a:gd name="connsiteY31" fmla="*/ 2272543 h 2531525"/>
              <a:gd name="connsiteX32" fmla="*/ 1108065 w 2495698"/>
              <a:gd name="connsiteY32" fmla="*/ 2531525 h 2531525"/>
              <a:gd name="connsiteX33" fmla="*/ 739291 w 2495698"/>
              <a:gd name="connsiteY33" fmla="*/ 2432713 h 2531525"/>
              <a:gd name="connsiteX34" fmla="*/ 744274 w 2495698"/>
              <a:gd name="connsiteY34" fmla="*/ 2136543 h 2531525"/>
              <a:gd name="connsiteX35" fmla="*/ 535891 w 2495698"/>
              <a:gd name="connsiteY35" fmla="*/ 1973098 h 2531525"/>
              <a:gd name="connsiteX36" fmla="*/ 540671 w 2495698"/>
              <a:gd name="connsiteY36" fmla="*/ 1983347 h 2531525"/>
              <a:gd name="connsiteX37" fmla="*/ 232276 w 2495698"/>
              <a:gd name="connsiteY37" fmla="*/ 2043090 h 2531525"/>
              <a:gd name="connsiteX38" fmla="*/ 70927 w 2495698"/>
              <a:gd name="connsiteY38" fmla="*/ 1697078 h 2531525"/>
              <a:gd name="connsiteX39" fmla="*/ 279495 w 2495698"/>
              <a:gd name="connsiteY39" fmla="*/ 1527966 h 2531525"/>
              <a:gd name="connsiteX40" fmla="*/ 245586 w 2495698"/>
              <a:gd name="connsiteY40" fmla="*/ 1274796 h 2531525"/>
              <a:gd name="connsiteX41" fmla="*/ 0 w 2495698"/>
              <a:gd name="connsiteY41" fmla="*/ 1138462 h 2531525"/>
              <a:gd name="connsiteX42" fmla="*/ 98812 w 2495698"/>
              <a:gd name="connsiteY42" fmla="*/ 769689 h 2531525"/>
              <a:gd name="connsiteX43" fmla="*/ 380240 w 2495698"/>
              <a:gd name="connsiteY43" fmla="*/ 774423 h 2531525"/>
              <a:gd name="connsiteX44" fmla="*/ 516679 w 2495698"/>
              <a:gd name="connsiteY44" fmla="*/ 590627 h 2531525"/>
              <a:gd name="connsiteX45" fmla="*/ 422419 w 2495698"/>
              <a:gd name="connsiteY45" fmla="*/ 299900 h 2531525"/>
              <a:gd name="connsiteX46" fmla="*/ 746189 w 2495698"/>
              <a:gd name="connsiteY46" fmla="*/ 97585 h 2531525"/>
              <a:gd name="connsiteX47" fmla="*/ 972292 w 2495698"/>
              <a:gd name="connsiteY47" fmla="*/ 315656 h 2531525"/>
              <a:gd name="connsiteX48" fmla="*/ 970019 w 2495698"/>
              <a:gd name="connsiteY48" fmla="*/ 317076 h 2531525"/>
              <a:gd name="connsiteX49" fmla="*/ 1248316 w 2495698"/>
              <a:gd name="connsiteY49" fmla="*/ 277231 h 2531525"/>
              <a:gd name="connsiteX50" fmla="*/ 1238669 w 2495698"/>
              <a:gd name="connsiteY50" fmla="*/ 274647 h 2531525"/>
              <a:gd name="connsiteX51" fmla="*/ 1391137 w 2495698"/>
              <a:gd name="connsiteY51" fmla="*/ 0 h 2531525"/>
              <a:gd name="connsiteX52" fmla="*/ 1759910 w 2495698"/>
              <a:gd name="connsiteY52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536736 w 2495698"/>
              <a:gd name="connsiteY30" fmla="*/ 2229547 h 2531525"/>
              <a:gd name="connsiteX31" fmla="*/ 1251837 w 2495698"/>
              <a:gd name="connsiteY31" fmla="*/ 2272543 h 2531525"/>
              <a:gd name="connsiteX32" fmla="*/ 1108065 w 2495698"/>
              <a:gd name="connsiteY32" fmla="*/ 2531525 h 2531525"/>
              <a:gd name="connsiteX33" fmla="*/ 739291 w 2495698"/>
              <a:gd name="connsiteY33" fmla="*/ 2432713 h 2531525"/>
              <a:gd name="connsiteX34" fmla="*/ 744274 w 2495698"/>
              <a:gd name="connsiteY34" fmla="*/ 2136543 h 2531525"/>
              <a:gd name="connsiteX35" fmla="*/ 535891 w 2495698"/>
              <a:gd name="connsiteY35" fmla="*/ 1973098 h 2531525"/>
              <a:gd name="connsiteX36" fmla="*/ 540671 w 2495698"/>
              <a:gd name="connsiteY36" fmla="*/ 1983347 h 2531525"/>
              <a:gd name="connsiteX37" fmla="*/ 232276 w 2495698"/>
              <a:gd name="connsiteY37" fmla="*/ 2043090 h 2531525"/>
              <a:gd name="connsiteX38" fmla="*/ 70927 w 2495698"/>
              <a:gd name="connsiteY38" fmla="*/ 1697078 h 2531525"/>
              <a:gd name="connsiteX39" fmla="*/ 279495 w 2495698"/>
              <a:gd name="connsiteY39" fmla="*/ 1527966 h 2531525"/>
              <a:gd name="connsiteX40" fmla="*/ 245586 w 2495698"/>
              <a:gd name="connsiteY40" fmla="*/ 1274796 h 2531525"/>
              <a:gd name="connsiteX41" fmla="*/ 0 w 2495698"/>
              <a:gd name="connsiteY41" fmla="*/ 1138462 h 2531525"/>
              <a:gd name="connsiteX42" fmla="*/ 98812 w 2495698"/>
              <a:gd name="connsiteY42" fmla="*/ 769689 h 2531525"/>
              <a:gd name="connsiteX43" fmla="*/ 380240 w 2495698"/>
              <a:gd name="connsiteY43" fmla="*/ 774423 h 2531525"/>
              <a:gd name="connsiteX44" fmla="*/ 516679 w 2495698"/>
              <a:gd name="connsiteY44" fmla="*/ 590627 h 2531525"/>
              <a:gd name="connsiteX45" fmla="*/ 422419 w 2495698"/>
              <a:gd name="connsiteY45" fmla="*/ 299900 h 2531525"/>
              <a:gd name="connsiteX46" fmla="*/ 746189 w 2495698"/>
              <a:gd name="connsiteY46" fmla="*/ 97585 h 2531525"/>
              <a:gd name="connsiteX47" fmla="*/ 972292 w 2495698"/>
              <a:gd name="connsiteY47" fmla="*/ 315656 h 2531525"/>
              <a:gd name="connsiteX48" fmla="*/ 970019 w 2495698"/>
              <a:gd name="connsiteY48" fmla="*/ 317076 h 2531525"/>
              <a:gd name="connsiteX49" fmla="*/ 1248316 w 2495698"/>
              <a:gd name="connsiteY49" fmla="*/ 277231 h 2531525"/>
              <a:gd name="connsiteX50" fmla="*/ 1238669 w 2495698"/>
              <a:gd name="connsiteY50" fmla="*/ 274647 h 2531525"/>
              <a:gd name="connsiteX51" fmla="*/ 1391137 w 2495698"/>
              <a:gd name="connsiteY51" fmla="*/ 0 h 2531525"/>
              <a:gd name="connsiteX52" fmla="*/ 1759910 w 2495698"/>
              <a:gd name="connsiteY52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238669 w 2495698"/>
              <a:gd name="connsiteY49" fmla="*/ 274647 h 2531525"/>
              <a:gd name="connsiteX50" fmla="*/ 1391137 w 2495698"/>
              <a:gd name="connsiteY50" fmla="*/ 0 h 2531525"/>
              <a:gd name="connsiteX51" fmla="*/ 1759910 w 2495698"/>
              <a:gd name="connsiteY51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238669 w 2495698"/>
              <a:gd name="connsiteY49" fmla="*/ 274647 h 2531525"/>
              <a:gd name="connsiteX50" fmla="*/ 1391137 w 2495698"/>
              <a:gd name="connsiteY50" fmla="*/ 0 h 2531525"/>
              <a:gd name="connsiteX51" fmla="*/ 1759910 w 2495698"/>
              <a:gd name="connsiteY51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238669 w 2495698"/>
              <a:gd name="connsiteY49" fmla="*/ 274647 h 2531525"/>
              <a:gd name="connsiteX50" fmla="*/ 1391137 w 2495698"/>
              <a:gd name="connsiteY50" fmla="*/ 0 h 2531525"/>
              <a:gd name="connsiteX51" fmla="*/ 1759910 w 2495698"/>
              <a:gd name="connsiteY51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954704 w 2495698"/>
              <a:gd name="connsiteY17" fmla="*/ 573108 h 2531525"/>
              <a:gd name="connsiteX18" fmla="*/ 2234317 w 2495698"/>
              <a:gd name="connsiteY18" fmla="*/ 503581 h 2531525"/>
              <a:gd name="connsiteX19" fmla="*/ 2413554 w 2495698"/>
              <a:gd name="connsiteY19" fmla="*/ 840674 h 2531525"/>
              <a:gd name="connsiteX20" fmla="*/ 2214321 w 2495698"/>
              <a:gd name="connsiteY20" fmla="*/ 1020292 h 2531525"/>
              <a:gd name="connsiteX21" fmla="*/ 2246841 w 2495698"/>
              <a:gd name="connsiteY21" fmla="*/ 1303347 h 2531525"/>
              <a:gd name="connsiteX22" fmla="*/ 2495698 w 2495698"/>
              <a:gd name="connsiteY22" fmla="*/ 1441496 h 2531525"/>
              <a:gd name="connsiteX23" fmla="*/ 2396885 w 2495698"/>
              <a:gd name="connsiteY23" fmla="*/ 1810269 h 2531525"/>
              <a:gd name="connsiteX24" fmla="*/ 2094912 w 2495698"/>
              <a:gd name="connsiteY24" fmla="*/ 1805190 h 2531525"/>
              <a:gd name="connsiteX25" fmla="*/ 1958644 w 2495698"/>
              <a:gd name="connsiteY25" fmla="*/ 1977881 h 2531525"/>
              <a:gd name="connsiteX26" fmla="*/ 2057814 w 2495698"/>
              <a:gd name="connsiteY26" fmla="*/ 2236715 h 2531525"/>
              <a:gd name="connsiteX27" fmla="*/ 1745078 w 2495698"/>
              <a:gd name="connsiteY27" fmla="*/ 2455696 h 2531525"/>
              <a:gd name="connsiteX28" fmla="*/ 1507869 w 2495698"/>
              <a:gd name="connsiteY28" fmla="*/ 2249759 h 2531525"/>
              <a:gd name="connsiteX29" fmla="*/ 1251837 w 2495698"/>
              <a:gd name="connsiteY29" fmla="*/ 2272543 h 2531525"/>
              <a:gd name="connsiteX30" fmla="*/ 1108065 w 2495698"/>
              <a:gd name="connsiteY30" fmla="*/ 2531525 h 2531525"/>
              <a:gd name="connsiteX31" fmla="*/ 739291 w 2495698"/>
              <a:gd name="connsiteY31" fmla="*/ 2432713 h 2531525"/>
              <a:gd name="connsiteX32" fmla="*/ 744274 w 2495698"/>
              <a:gd name="connsiteY32" fmla="*/ 2136543 h 2531525"/>
              <a:gd name="connsiteX33" fmla="*/ 535891 w 2495698"/>
              <a:gd name="connsiteY33" fmla="*/ 1973098 h 2531525"/>
              <a:gd name="connsiteX34" fmla="*/ 540671 w 2495698"/>
              <a:gd name="connsiteY34" fmla="*/ 1983347 h 2531525"/>
              <a:gd name="connsiteX35" fmla="*/ 232276 w 2495698"/>
              <a:gd name="connsiteY35" fmla="*/ 2043090 h 2531525"/>
              <a:gd name="connsiteX36" fmla="*/ 70927 w 2495698"/>
              <a:gd name="connsiteY36" fmla="*/ 1697078 h 2531525"/>
              <a:gd name="connsiteX37" fmla="*/ 279495 w 2495698"/>
              <a:gd name="connsiteY37" fmla="*/ 1527966 h 2531525"/>
              <a:gd name="connsiteX38" fmla="*/ 245586 w 2495698"/>
              <a:gd name="connsiteY38" fmla="*/ 1274796 h 2531525"/>
              <a:gd name="connsiteX39" fmla="*/ 0 w 2495698"/>
              <a:gd name="connsiteY39" fmla="*/ 1138462 h 2531525"/>
              <a:gd name="connsiteX40" fmla="*/ 98812 w 2495698"/>
              <a:gd name="connsiteY40" fmla="*/ 769689 h 2531525"/>
              <a:gd name="connsiteX41" fmla="*/ 380240 w 2495698"/>
              <a:gd name="connsiteY41" fmla="*/ 774423 h 2531525"/>
              <a:gd name="connsiteX42" fmla="*/ 516679 w 2495698"/>
              <a:gd name="connsiteY42" fmla="*/ 590627 h 2531525"/>
              <a:gd name="connsiteX43" fmla="*/ 422419 w 2495698"/>
              <a:gd name="connsiteY43" fmla="*/ 299900 h 2531525"/>
              <a:gd name="connsiteX44" fmla="*/ 746189 w 2495698"/>
              <a:gd name="connsiteY44" fmla="*/ 97585 h 2531525"/>
              <a:gd name="connsiteX45" fmla="*/ 972292 w 2495698"/>
              <a:gd name="connsiteY45" fmla="*/ 315656 h 2531525"/>
              <a:gd name="connsiteX46" fmla="*/ 970019 w 2495698"/>
              <a:gd name="connsiteY46" fmla="*/ 317076 h 2531525"/>
              <a:gd name="connsiteX47" fmla="*/ 1248316 w 2495698"/>
              <a:gd name="connsiteY47" fmla="*/ 277231 h 2531525"/>
              <a:gd name="connsiteX48" fmla="*/ 1391137 w 2495698"/>
              <a:gd name="connsiteY48" fmla="*/ 0 h 2531525"/>
              <a:gd name="connsiteX49" fmla="*/ 1759910 w 2495698"/>
              <a:gd name="connsiteY49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954704 w 2495698"/>
              <a:gd name="connsiteY17" fmla="*/ 573108 h 2531525"/>
              <a:gd name="connsiteX18" fmla="*/ 2234317 w 2495698"/>
              <a:gd name="connsiteY18" fmla="*/ 503581 h 2531525"/>
              <a:gd name="connsiteX19" fmla="*/ 2413554 w 2495698"/>
              <a:gd name="connsiteY19" fmla="*/ 840674 h 2531525"/>
              <a:gd name="connsiteX20" fmla="*/ 2214321 w 2495698"/>
              <a:gd name="connsiteY20" fmla="*/ 1020292 h 2531525"/>
              <a:gd name="connsiteX21" fmla="*/ 2246841 w 2495698"/>
              <a:gd name="connsiteY21" fmla="*/ 1303347 h 2531525"/>
              <a:gd name="connsiteX22" fmla="*/ 2495698 w 2495698"/>
              <a:gd name="connsiteY22" fmla="*/ 1441496 h 2531525"/>
              <a:gd name="connsiteX23" fmla="*/ 2396885 w 2495698"/>
              <a:gd name="connsiteY23" fmla="*/ 1810269 h 2531525"/>
              <a:gd name="connsiteX24" fmla="*/ 2094912 w 2495698"/>
              <a:gd name="connsiteY24" fmla="*/ 1805190 h 2531525"/>
              <a:gd name="connsiteX25" fmla="*/ 1958644 w 2495698"/>
              <a:gd name="connsiteY25" fmla="*/ 1977881 h 2531525"/>
              <a:gd name="connsiteX26" fmla="*/ 2057814 w 2495698"/>
              <a:gd name="connsiteY26" fmla="*/ 2236715 h 2531525"/>
              <a:gd name="connsiteX27" fmla="*/ 1745078 w 2495698"/>
              <a:gd name="connsiteY27" fmla="*/ 2455696 h 2531525"/>
              <a:gd name="connsiteX28" fmla="*/ 1507869 w 2495698"/>
              <a:gd name="connsiteY28" fmla="*/ 2249759 h 2531525"/>
              <a:gd name="connsiteX29" fmla="*/ 1251837 w 2495698"/>
              <a:gd name="connsiteY29" fmla="*/ 2272543 h 2531525"/>
              <a:gd name="connsiteX30" fmla="*/ 1108065 w 2495698"/>
              <a:gd name="connsiteY30" fmla="*/ 2531525 h 2531525"/>
              <a:gd name="connsiteX31" fmla="*/ 739291 w 2495698"/>
              <a:gd name="connsiteY31" fmla="*/ 2432713 h 2531525"/>
              <a:gd name="connsiteX32" fmla="*/ 744274 w 2495698"/>
              <a:gd name="connsiteY32" fmla="*/ 2136543 h 2531525"/>
              <a:gd name="connsiteX33" fmla="*/ 535891 w 2495698"/>
              <a:gd name="connsiteY33" fmla="*/ 1973098 h 2531525"/>
              <a:gd name="connsiteX34" fmla="*/ 232276 w 2495698"/>
              <a:gd name="connsiteY34" fmla="*/ 2043090 h 2531525"/>
              <a:gd name="connsiteX35" fmla="*/ 70927 w 2495698"/>
              <a:gd name="connsiteY35" fmla="*/ 1697078 h 2531525"/>
              <a:gd name="connsiteX36" fmla="*/ 279495 w 2495698"/>
              <a:gd name="connsiteY36" fmla="*/ 1527966 h 2531525"/>
              <a:gd name="connsiteX37" fmla="*/ 245586 w 2495698"/>
              <a:gd name="connsiteY37" fmla="*/ 1274796 h 2531525"/>
              <a:gd name="connsiteX38" fmla="*/ 0 w 2495698"/>
              <a:gd name="connsiteY38" fmla="*/ 1138462 h 2531525"/>
              <a:gd name="connsiteX39" fmla="*/ 98812 w 2495698"/>
              <a:gd name="connsiteY39" fmla="*/ 769689 h 2531525"/>
              <a:gd name="connsiteX40" fmla="*/ 380240 w 2495698"/>
              <a:gd name="connsiteY40" fmla="*/ 774423 h 2531525"/>
              <a:gd name="connsiteX41" fmla="*/ 516679 w 2495698"/>
              <a:gd name="connsiteY41" fmla="*/ 590627 h 2531525"/>
              <a:gd name="connsiteX42" fmla="*/ 422419 w 2495698"/>
              <a:gd name="connsiteY42" fmla="*/ 299900 h 2531525"/>
              <a:gd name="connsiteX43" fmla="*/ 746189 w 2495698"/>
              <a:gd name="connsiteY43" fmla="*/ 97585 h 2531525"/>
              <a:gd name="connsiteX44" fmla="*/ 972292 w 2495698"/>
              <a:gd name="connsiteY44" fmla="*/ 315656 h 2531525"/>
              <a:gd name="connsiteX45" fmla="*/ 970019 w 2495698"/>
              <a:gd name="connsiteY45" fmla="*/ 317076 h 2531525"/>
              <a:gd name="connsiteX46" fmla="*/ 1248316 w 2495698"/>
              <a:gd name="connsiteY46" fmla="*/ 277231 h 2531525"/>
              <a:gd name="connsiteX47" fmla="*/ 1391137 w 2495698"/>
              <a:gd name="connsiteY47" fmla="*/ 0 h 2531525"/>
              <a:gd name="connsiteX48" fmla="*/ 1759910 w 2495698"/>
              <a:gd name="connsiteY48" fmla="*/ 98812 h 253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495698" h="2531525">
                <a:moveTo>
                  <a:pt x="1365628" y="832740"/>
                </a:moveTo>
                <a:cubicBezTo>
                  <a:pt x="1121373" y="767293"/>
                  <a:pt x="870309" y="912244"/>
                  <a:pt x="804861" y="1156499"/>
                </a:cubicBezTo>
                <a:cubicBezTo>
                  <a:pt x="739413" y="1400754"/>
                  <a:pt x="884365" y="1651818"/>
                  <a:pt x="1128620" y="1717266"/>
                </a:cubicBezTo>
                <a:cubicBezTo>
                  <a:pt x="1372875" y="1782713"/>
                  <a:pt x="1623939" y="1637762"/>
                  <a:pt x="1689387" y="1393507"/>
                </a:cubicBezTo>
                <a:cubicBezTo>
                  <a:pt x="1754835" y="1149252"/>
                  <a:pt x="1609883" y="898188"/>
                  <a:pt x="1365628" y="832740"/>
                </a:cubicBezTo>
                <a:close/>
                <a:moveTo>
                  <a:pt x="1447099" y="528685"/>
                </a:moveTo>
                <a:cubicBezTo>
                  <a:pt x="1859279" y="639128"/>
                  <a:pt x="2103885" y="1062799"/>
                  <a:pt x="1993442" y="1474978"/>
                </a:cubicBezTo>
                <a:cubicBezTo>
                  <a:pt x="1882999" y="1887158"/>
                  <a:pt x="1459328" y="2131764"/>
                  <a:pt x="1047149" y="2021321"/>
                </a:cubicBezTo>
                <a:cubicBezTo>
                  <a:pt x="634969" y="1910878"/>
                  <a:pt x="390363" y="1487207"/>
                  <a:pt x="500806" y="1075027"/>
                </a:cubicBezTo>
                <a:cubicBezTo>
                  <a:pt x="611249" y="662848"/>
                  <a:pt x="1034920" y="418242"/>
                  <a:pt x="1447099" y="528685"/>
                </a:cubicBezTo>
                <a:close/>
                <a:moveTo>
                  <a:pt x="1476725" y="418119"/>
                </a:moveTo>
                <a:cubicBezTo>
                  <a:pt x="1003481" y="291314"/>
                  <a:pt x="517045" y="572157"/>
                  <a:pt x="390240" y="1045401"/>
                </a:cubicBezTo>
                <a:cubicBezTo>
                  <a:pt x="263435" y="1518646"/>
                  <a:pt x="544279" y="2005081"/>
                  <a:pt x="1017523" y="2131887"/>
                </a:cubicBezTo>
                <a:cubicBezTo>
                  <a:pt x="1490767" y="2258692"/>
                  <a:pt x="1977202" y="1977848"/>
                  <a:pt x="2104008" y="1504604"/>
                </a:cubicBezTo>
                <a:cubicBezTo>
                  <a:pt x="2230813" y="1031360"/>
                  <a:pt x="1949969" y="544925"/>
                  <a:pt x="1476725" y="418119"/>
                </a:cubicBezTo>
                <a:close/>
                <a:moveTo>
                  <a:pt x="1759910" y="98812"/>
                </a:moveTo>
                <a:cubicBezTo>
                  <a:pt x="1758148" y="203507"/>
                  <a:pt x="1756387" y="308202"/>
                  <a:pt x="1754625" y="412897"/>
                </a:cubicBezTo>
                <a:lnTo>
                  <a:pt x="1954704" y="573108"/>
                </a:lnTo>
                <a:lnTo>
                  <a:pt x="2234317" y="503581"/>
                </a:lnTo>
                <a:lnTo>
                  <a:pt x="2413554" y="840674"/>
                </a:lnTo>
                <a:lnTo>
                  <a:pt x="2214321" y="1020292"/>
                </a:lnTo>
                <a:cubicBezTo>
                  <a:pt x="2239296" y="1111262"/>
                  <a:pt x="2251067" y="1206519"/>
                  <a:pt x="2246841" y="1303347"/>
                </a:cubicBezTo>
                <a:lnTo>
                  <a:pt x="2495698" y="1441496"/>
                </a:lnTo>
                <a:lnTo>
                  <a:pt x="2396885" y="1810269"/>
                </a:lnTo>
                <a:lnTo>
                  <a:pt x="2094912" y="1805190"/>
                </a:lnTo>
                <a:cubicBezTo>
                  <a:pt x="2056732" y="1868983"/>
                  <a:pt x="2010475" y="1926517"/>
                  <a:pt x="1958644" y="1977881"/>
                </a:cubicBezTo>
                <a:lnTo>
                  <a:pt x="2057814" y="2236715"/>
                </a:lnTo>
                <a:lnTo>
                  <a:pt x="1745078" y="2455696"/>
                </a:lnTo>
                <a:lnTo>
                  <a:pt x="1507869" y="2249759"/>
                </a:lnTo>
                <a:lnTo>
                  <a:pt x="1251837" y="2272543"/>
                </a:lnTo>
                <a:lnTo>
                  <a:pt x="1108065" y="2531525"/>
                </a:lnTo>
                <a:lnTo>
                  <a:pt x="739291" y="2432713"/>
                </a:lnTo>
                <a:lnTo>
                  <a:pt x="744274" y="2136543"/>
                </a:lnTo>
                <a:cubicBezTo>
                  <a:pt x="666128" y="2092006"/>
                  <a:pt x="595548" y="2037539"/>
                  <a:pt x="535891" y="1973098"/>
                </a:cubicBezTo>
                <a:lnTo>
                  <a:pt x="232276" y="2043090"/>
                </a:lnTo>
                <a:lnTo>
                  <a:pt x="70927" y="1697078"/>
                </a:lnTo>
                <a:lnTo>
                  <a:pt x="279495" y="1527966"/>
                </a:lnTo>
                <a:cubicBezTo>
                  <a:pt x="257233" y="1446371"/>
                  <a:pt x="245603" y="1361336"/>
                  <a:pt x="245586" y="1274796"/>
                </a:cubicBezTo>
                <a:lnTo>
                  <a:pt x="0" y="1138462"/>
                </a:lnTo>
                <a:lnTo>
                  <a:pt x="98812" y="769689"/>
                </a:lnTo>
                <a:lnTo>
                  <a:pt x="380240" y="774423"/>
                </a:lnTo>
                <a:cubicBezTo>
                  <a:pt x="418421" y="707046"/>
                  <a:pt x="464524" y="645614"/>
                  <a:pt x="516679" y="590627"/>
                </a:cubicBezTo>
                <a:lnTo>
                  <a:pt x="422419" y="299900"/>
                </a:lnTo>
                <a:lnTo>
                  <a:pt x="746189" y="97585"/>
                </a:lnTo>
                <a:lnTo>
                  <a:pt x="972292" y="315656"/>
                </a:lnTo>
                <a:lnTo>
                  <a:pt x="970019" y="317076"/>
                </a:lnTo>
                <a:cubicBezTo>
                  <a:pt x="1058903" y="289108"/>
                  <a:pt x="1152743" y="276181"/>
                  <a:pt x="1248316" y="277231"/>
                </a:cubicBezTo>
                <a:lnTo>
                  <a:pt x="1391137" y="0"/>
                </a:lnTo>
                <a:lnTo>
                  <a:pt x="1759910" y="9881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1" dirty="0"/>
          </a:p>
        </p:txBody>
      </p:sp>
      <p:sp>
        <p:nvSpPr>
          <p:cNvPr id="19" name="Oval 21">
            <a:extLst>
              <a:ext uri="{FF2B5EF4-FFF2-40B4-BE49-F238E27FC236}">
                <a16:creationId xmlns:a16="http://schemas.microsoft.com/office/drawing/2014/main" id="{511DA01A-3533-4F65-851E-4D10EE949DC5}"/>
              </a:ext>
            </a:extLst>
          </p:cNvPr>
          <p:cNvSpPr/>
          <p:nvPr/>
        </p:nvSpPr>
        <p:spPr>
          <a:xfrm rot="18850474" flipV="1">
            <a:off x="6367372" y="2677689"/>
            <a:ext cx="411790" cy="415349"/>
          </a:xfrm>
          <a:custGeom>
            <a:avLst/>
            <a:gdLst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536736 w 2495698"/>
              <a:gd name="connsiteY30" fmla="*/ 2229547 h 2531525"/>
              <a:gd name="connsiteX31" fmla="*/ 1251837 w 2495698"/>
              <a:gd name="connsiteY31" fmla="*/ 2272543 h 2531525"/>
              <a:gd name="connsiteX32" fmla="*/ 1108065 w 2495698"/>
              <a:gd name="connsiteY32" fmla="*/ 2531525 h 2531525"/>
              <a:gd name="connsiteX33" fmla="*/ 739291 w 2495698"/>
              <a:gd name="connsiteY33" fmla="*/ 2432713 h 2531525"/>
              <a:gd name="connsiteX34" fmla="*/ 744274 w 2495698"/>
              <a:gd name="connsiteY34" fmla="*/ 2136543 h 2531525"/>
              <a:gd name="connsiteX35" fmla="*/ 535891 w 2495698"/>
              <a:gd name="connsiteY35" fmla="*/ 1973098 h 2531525"/>
              <a:gd name="connsiteX36" fmla="*/ 540671 w 2495698"/>
              <a:gd name="connsiteY36" fmla="*/ 1983347 h 2531525"/>
              <a:gd name="connsiteX37" fmla="*/ 232276 w 2495698"/>
              <a:gd name="connsiteY37" fmla="*/ 2043090 h 2531525"/>
              <a:gd name="connsiteX38" fmla="*/ 70927 w 2495698"/>
              <a:gd name="connsiteY38" fmla="*/ 1697078 h 2531525"/>
              <a:gd name="connsiteX39" fmla="*/ 279495 w 2495698"/>
              <a:gd name="connsiteY39" fmla="*/ 1527966 h 2531525"/>
              <a:gd name="connsiteX40" fmla="*/ 245586 w 2495698"/>
              <a:gd name="connsiteY40" fmla="*/ 1274796 h 2531525"/>
              <a:gd name="connsiteX41" fmla="*/ 0 w 2495698"/>
              <a:gd name="connsiteY41" fmla="*/ 1138462 h 2531525"/>
              <a:gd name="connsiteX42" fmla="*/ 98812 w 2495698"/>
              <a:gd name="connsiteY42" fmla="*/ 769689 h 2531525"/>
              <a:gd name="connsiteX43" fmla="*/ 380240 w 2495698"/>
              <a:gd name="connsiteY43" fmla="*/ 774423 h 2531525"/>
              <a:gd name="connsiteX44" fmla="*/ 516679 w 2495698"/>
              <a:gd name="connsiteY44" fmla="*/ 590627 h 2531525"/>
              <a:gd name="connsiteX45" fmla="*/ 422419 w 2495698"/>
              <a:gd name="connsiteY45" fmla="*/ 299900 h 2531525"/>
              <a:gd name="connsiteX46" fmla="*/ 746189 w 2495698"/>
              <a:gd name="connsiteY46" fmla="*/ 97585 h 2531525"/>
              <a:gd name="connsiteX47" fmla="*/ 972292 w 2495698"/>
              <a:gd name="connsiteY47" fmla="*/ 315656 h 2531525"/>
              <a:gd name="connsiteX48" fmla="*/ 970019 w 2495698"/>
              <a:gd name="connsiteY48" fmla="*/ 317076 h 2531525"/>
              <a:gd name="connsiteX49" fmla="*/ 1248316 w 2495698"/>
              <a:gd name="connsiteY49" fmla="*/ 277231 h 2531525"/>
              <a:gd name="connsiteX50" fmla="*/ 1238669 w 2495698"/>
              <a:gd name="connsiteY50" fmla="*/ 274647 h 2531525"/>
              <a:gd name="connsiteX51" fmla="*/ 1391137 w 2495698"/>
              <a:gd name="connsiteY51" fmla="*/ 0 h 2531525"/>
              <a:gd name="connsiteX52" fmla="*/ 1759910 w 2495698"/>
              <a:gd name="connsiteY52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536736 w 2495698"/>
              <a:gd name="connsiteY30" fmla="*/ 2229547 h 2531525"/>
              <a:gd name="connsiteX31" fmla="*/ 1251837 w 2495698"/>
              <a:gd name="connsiteY31" fmla="*/ 2272543 h 2531525"/>
              <a:gd name="connsiteX32" fmla="*/ 1108065 w 2495698"/>
              <a:gd name="connsiteY32" fmla="*/ 2531525 h 2531525"/>
              <a:gd name="connsiteX33" fmla="*/ 739291 w 2495698"/>
              <a:gd name="connsiteY33" fmla="*/ 2432713 h 2531525"/>
              <a:gd name="connsiteX34" fmla="*/ 744274 w 2495698"/>
              <a:gd name="connsiteY34" fmla="*/ 2136543 h 2531525"/>
              <a:gd name="connsiteX35" fmla="*/ 535891 w 2495698"/>
              <a:gd name="connsiteY35" fmla="*/ 1973098 h 2531525"/>
              <a:gd name="connsiteX36" fmla="*/ 540671 w 2495698"/>
              <a:gd name="connsiteY36" fmla="*/ 1983347 h 2531525"/>
              <a:gd name="connsiteX37" fmla="*/ 232276 w 2495698"/>
              <a:gd name="connsiteY37" fmla="*/ 2043090 h 2531525"/>
              <a:gd name="connsiteX38" fmla="*/ 70927 w 2495698"/>
              <a:gd name="connsiteY38" fmla="*/ 1697078 h 2531525"/>
              <a:gd name="connsiteX39" fmla="*/ 279495 w 2495698"/>
              <a:gd name="connsiteY39" fmla="*/ 1527966 h 2531525"/>
              <a:gd name="connsiteX40" fmla="*/ 245586 w 2495698"/>
              <a:gd name="connsiteY40" fmla="*/ 1274796 h 2531525"/>
              <a:gd name="connsiteX41" fmla="*/ 0 w 2495698"/>
              <a:gd name="connsiteY41" fmla="*/ 1138462 h 2531525"/>
              <a:gd name="connsiteX42" fmla="*/ 98812 w 2495698"/>
              <a:gd name="connsiteY42" fmla="*/ 769689 h 2531525"/>
              <a:gd name="connsiteX43" fmla="*/ 380240 w 2495698"/>
              <a:gd name="connsiteY43" fmla="*/ 774423 h 2531525"/>
              <a:gd name="connsiteX44" fmla="*/ 516679 w 2495698"/>
              <a:gd name="connsiteY44" fmla="*/ 590627 h 2531525"/>
              <a:gd name="connsiteX45" fmla="*/ 422419 w 2495698"/>
              <a:gd name="connsiteY45" fmla="*/ 299900 h 2531525"/>
              <a:gd name="connsiteX46" fmla="*/ 746189 w 2495698"/>
              <a:gd name="connsiteY46" fmla="*/ 97585 h 2531525"/>
              <a:gd name="connsiteX47" fmla="*/ 972292 w 2495698"/>
              <a:gd name="connsiteY47" fmla="*/ 315656 h 2531525"/>
              <a:gd name="connsiteX48" fmla="*/ 970019 w 2495698"/>
              <a:gd name="connsiteY48" fmla="*/ 317076 h 2531525"/>
              <a:gd name="connsiteX49" fmla="*/ 1248316 w 2495698"/>
              <a:gd name="connsiteY49" fmla="*/ 277231 h 2531525"/>
              <a:gd name="connsiteX50" fmla="*/ 1238669 w 2495698"/>
              <a:gd name="connsiteY50" fmla="*/ 274647 h 2531525"/>
              <a:gd name="connsiteX51" fmla="*/ 1391137 w 2495698"/>
              <a:gd name="connsiteY51" fmla="*/ 0 h 2531525"/>
              <a:gd name="connsiteX52" fmla="*/ 1759910 w 2495698"/>
              <a:gd name="connsiteY52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238669 w 2495698"/>
              <a:gd name="connsiteY49" fmla="*/ 274647 h 2531525"/>
              <a:gd name="connsiteX50" fmla="*/ 1391137 w 2495698"/>
              <a:gd name="connsiteY50" fmla="*/ 0 h 2531525"/>
              <a:gd name="connsiteX51" fmla="*/ 1759910 w 2495698"/>
              <a:gd name="connsiteY51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238669 w 2495698"/>
              <a:gd name="connsiteY49" fmla="*/ 274647 h 2531525"/>
              <a:gd name="connsiteX50" fmla="*/ 1391137 w 2495698"/>
              <a:gd name="connsiteY50" fmla="*/ 0 h 2531525"/>
              <a:gd name="connsiteX51" fmla="*/ 1759910 w 2495698"/>
              <a:gd name="connsiteY51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238669 w 2495698"/>
              <a:gd name="connsiteY49" fmla="*/ 274647 h 2531525"/>
              <a:gd name="connsiteX50" fmla="*/ 1391137 w 2495698"/>
              <a:gd name="connsiteY50" fmla="*/ 0 h 2531525"/>
              <a:gd name="connsiteX51" fmla="*/ 1759910 w 2495698"/>
              <a:gd name="connsiteY51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954704 w 2495698"/>
              <a:gd name="connsiteY17" fmla="*/ 573108 h 2531525"/>
              <a:gd name="connsiteX18" fmla="*/ 2234317 w 2495698"/>
              <a:gd name="connsiteY18" fmla="*/ 503581 h 2531525"/>
              <a:gd name="connsiteX19" fmla="*/ 2413554 w 2495698"/>
              <a:gd name="connsiteY19" fmla="*/ 840674 h 2531525"/>
              <a:gd name="connsiteX20" fmla="*/ 2214321 w 2495698"/>
              <a:gd name="connsiteY20" fmla="*/ 1020292 h 2531525"/>
              <a:gd name="connsiteX21" fmla="*/ 2246841 w 2495698"/>
              <a:gd name="connsiteY21" fmla="*/ 1303347 h 2531525"/>
              <a:gd name="connsiteX22" fmla="*/ 2495698 w 2495698"/>
              <a:gd name="connsiteY22" fmla="*/ 1441496 h 2531525"/>
              <a:gd name="connsiteX23" fmla="*/ 2396885 w 2495698"/>
              <a:gd name="connsiteY23" fmla="*/ 1810269 h 2531525"/>
              <a:gd name="connsiteX24" fmla="*/ 2094912 w 2495698"/>
              <a:gd name="connsiteY24" fmla="*/ 1805190 h 2531525"/>
              <a:gd name="connsiteX25" fmla="*/ 1958644 w 2495698"/>
              <a:gd name="connsiteY25" fmla="*/ 1977881 h 2531525"/>
              <a:gd name="connsiteX26" fmla="*/ 2057814 w 2495698"/>
              <a:gd name="connsiteY26" fmla="*/ 2236715 h 2531525"/>
              <a:gd name="connsiteX27" fmla="*/ 1745078 w 2495698"/>
              <a:gd name="connsiteY27" fmla="*/ 2455696 h 2531525"/>
              <a:gd name="connsiteX28" fmla="*/ 1507869 w 2495698"/>
              <a:gd name="connsiteY28" fmla="*/ 2249759 h 2531525"/>
              <a:gd name="connsiteX29" fmla="*/ 1251837 w 2495698"/>
              <a:gd name="connsiteY29" fmla="*/ 2272543 h 2531525"/>
              <a:gd name="connsiteX30" fmla="*/ 1108065 w 2495698"/>
              <a:gd name="connsiteY30" fmla="*/ 2531525 h 2531525"/>
              <a:gd name="connsiteX31" fmla="*/ 739291 w 2495698"/>
              <a:gd name="connsiteY31" fmla="*/ 2432713 h 2531525"/>
              <a:gd name="connsiteX32" fmla="*/ 744274 w 2495698"/>
              <a:gd name="connsiteY32" fmla="*/ 2136543 h 2531525"/>
              <a:gd name="connsiteX33" fmla="*/ 535891 w 2495698"/>
              <a:gd name="connsiteY33" fmla="*/ 1973098 h 2531525"/>
              <a:gd name="connsiteX34" fmla="*/ 540671 w 2495698"/>
              <a:gd name="connsiteY34" fmla="*/ 1983347 h 2531525"/>
              <a:gd name="connsiteX35" fmla="*/ 232276 w 2495698"/>
              <a:gd name="connsiteY35" fmla="*/ 2043090 h 2531525"/>
              <a:gd name="connsiteX36" fmla="*/ 70927 w 2495698"/>
              <a:gd name="connsiteY36" fmla="*/ 1697078 h 2531525"/>
              <a:gd name="connsiteX37" fmla="*/ 279495 w 2495698"/>
              <a:gd name="connsiteY37" fmla="*/ 1527966 h 2531525"/>
              <a:gd name="connsiteX38" fmla="*/ 245586 w 2495698"/>
              <a:gd name="connsiteY38" fmla="*/ 1274796 h 2531525"/>
              <a:gd name="connsiteX39" fmla="*/ 0 w 2495698"/>
              <a:gd name="connsiteY39" fmla="*/ 1138462 h 2531525"/>
              <a:gd name="connsiteX40" fmla="*/ 98812 w 2495698"/>
              <a:gd name="connsiteY40" fmla="*/ 769689 h 2531525"/>
              <a:gd name="connsiteX41" fmla="*/ 380240 w 2495698"/>
              <a:gd name="connsiteY41" fmla="*/ 774423 h 2531525"/>
              <a:gd name="connsiteX42" fmla="*/ 516679 w 2495698"/>
              <a:gd name="connsiteY42" fmla="*/ 590627 h 2531525"/>
              <a:gd name="connsiteX43" fmla="*/ 422419 w 2495698"/>
              <a:gd name="connsiteY43" fmla="*/ 299900 h 2531525"/>
              <a:gd name="connsiteX44" fmla="*/ 746189 w 2495698"/>
              <a:gd name="connsiteY44" fmla="*/ 97585 h 2531525"/>
              <a:gd name="connsiteX45" fmla="*/ 972292 w 2495698"/>
              <a:gd name="connsiteY45" fmla="*/ 315656 h 2531525"/>
              <a:gd name="connsiteX46" fmla="*/ 970019 w 2495698"/>
              <a:gd name="connsiteY46" fmla="*/ 317076 h 2531525"/>
              <a:gd name="connsiteX47" fmla="*/ 1248316 w 2495698"/>
              <a:gd name="connsiteY47" fmla="*/ 277231 h 2531525"/>
              <a:gd name="connsiteX48" fmla="*/ 1391137 w 2495698"/>
              <a:gd name="connsiteY48" fmla="*/ 0 h 2531525"/>
              <a:gd name="connsiteX49" fmla="*/ 1759910 w 2495698"/>
              <a:gd name="connsiteY49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954704 w 2495698"/>
              <a:gd name="connsiteY17" fmla="*/ 573108 h 2531525"/>
              <a:gd name="connsiteX18" fmla="*/ 2234317 w 2495698"/>
              <a:gd name="connsiteY18" fmla="*/ 503581 h 2531525"/>
              <a:gd name="connsiteX19" fmla="*/ 2413554 w 2495698"/>
              <a:gd name="connsiteY19" fmla="*/ 840674 h 2531525"/>
              <a:gd name="connsiteX20" fmla="*/ 2214321 w 2495698"/>
              <a:gd name="connsiteY20" fmla="*/ 1020292 h 2531525"/>
              <a:gd name="connsiteX21" fmla="*/ 2246841 w 2495698"/>
              <a:gd name="connsiteY21" fmla="*/ 1303347 h 2531525"/>
              <a:gd name="connsiteX22" fmla="*/ 2495698 w 2495698"/>
              <a:gd name="connsiteY22" fmla="*/ 1441496 h 2531525"/>
              <a:gd name="connsiteX23" fmla="*/ 2396885 w 2495698"/>
              <a:gd name="connsiteY23" fmla="*/ 1810269 h 2531525"/>
              <a:gd name="connsiteX24" fmla="*/ 2094912 w 2495698"/>
              <a:gd name="connsiteY24" fmla="*/ 1805190 h 2531525"/>
              <a:gd name="connsiteX25" fmla="*/ 1958644 w 2495698"/>
              <a:gd name="connsiteY25" fmla="*/ 1977881 h 2531525"/>
              <a:gd name="connsiteX26" fmla="*/ 2057814 w 2495698"/>
              <a:gd name="connsiteY26" fmla="*/ 2236715 h 2531525"/>
              <a:gd name="connsiteX27" fmla="*/ 1745078 w 2495698"/>
              <a:gd name="connsiteY27" fmla="*/ 2455696 h 2531525"/>
              <a:gd name="connsiteX28" fmla="*/ 1507869 w 2495698"/>
              <a:gd name="connsiteY28" fmla="*/ 2249759 h 2531525"/>
              <a:gd name="connsiteX29" fmla="*/ 1251837 w 2495698"/>
              <a:gd name="connsiteY29" fmla="*/ 2272543 h 2531525"/>
              <a:gd name="connsiteX30" fmla="*/ 1108065 w 2495698"/>
              <a:gd name="connsiteY30" fmla="*/ 2531525 h 2531525"/>
              <a:gd name="connsiteX31" fmla="*/ 739291 w 2495698"/>
              <a:gd name="connsiteY31" fmla="*/ 2432713 h 2531525"/>
              <a:gd name="connsiteX32" fmla="*/ 744274 w 2495698"/>
              <a:gd name="connsiteY32" fmla="*/ 2136543 h 2531525"/>
              <a:gd name="connsiteX33" fmla="*/ 535891 w 2495698"/>
              <a:gd name="connsiteY33" fmla="*/ 1973098 h 2531525"/>
              <a:gd name="connsiteX34" fmla="*/ 232276 w 2495698"/>
              <a:gd name="connsiteY34" fmla="*/ 2043090 h 2531525"/>
              <a:gd name="connsiteX35" fmla="*/ 70927 w 2495698"/>
              <a:gd name="connsiteY35" fmla="*/ 1697078 h 2531525"/>
              <a:gd name="connsiteX36" fmla="*/ 279495 w 2495698"/>
              <a:gd name="connsiteY36" fmla="*/ 1527966 h 2531525"/>
              <a:gd name="connsiteX37" fmla="*/ 245586 w 2495698"/>
              <a:gd name="connsiteY37" fmla="*/ 1274796 h 2531525"/>
              <a:gd name="connsiteX38" fmla="*/ 0 w 2495698"/>
              <a:gd name="connsiteY38" fmla="*/ 1138462 h 2531525"/>
              <a:gd name="connsiteX39" fmla="*/ 98812 w 2495698"/>
              <a:gd name="connsiteY39" fmla="*/ 769689 h 2531525"/>
              <a:gd name="connsiteX40" fmla="*/ 380240 w 2495698"/>
              <a:gd name="connsiteY40" fmla="*/ 774423 h 2531525"/>
              <a:gd name="connsiteX41" fmla="*/ 516679 w 2495698"/>
              <a:gd name="connsiteY41" fmla="*/ 590627 h 2531525"/>
              <a:gd name="connsiteX42" fmla="*/ 422419 w 2495698"/>
              <a:gd name="connsiteY42" fmla="*/ 299900 h 2531525"/>
              <a:gd name="connsiteX43" fmla="*/ 746189 w 2495698"/>
              <a:gd name="connsiteY43" fmla="*/ 97585 h 2531525"/>
              <a:gd name="connsiteX44" fmla="*/ 972292 w 2495698"/>
              <a:gd name="connsiteY44" fmla="*/ 315656 h 2531525"/>
              <a:gd name="connsiteX45" fmla="*/ 970019 w 2495698"/>
              <a:gd name="connsiteY45" fmla="*/ 317076 h 2531525"/>
              <a:gd name="connsiteX46" fmla="*/ 1248316 w 2495698"/>
              <a:gd name="connsiteY46" fmla="*/ 277231 h 2531525"/>
              <a:gd name="connsiteX47" fmla="*/ 1391137 w 2495698"/>
              <a:gd name="connsiteY47" fmla="*/ 0 h 2531525"/>
              <a:gd name="connsiteX48" fmla="*/ 1759910 w 2495698"/>
              <a:gd name="connsiteY48" fmla="*/ 98812 h 253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495698" h="2531525">
                <a:moveTo>
                  <a:pt x="1365628" y="832740"/>
                </a:moveTo>
                <a:cubicBezTo>
                  <a:pt x="1121373" y="767293"/>
                  <a:pt x="870309" y="912244"/>
                  <a:pt x="804861" y="1156499"/>
                </a:cubicBezTo>
                <a:cubicBezTo>
                  <a:pt x="739413" y="1400754"/>
                  <a:pt x="884365" y="1651818"/>
                  <a:pt x="1128620" y="1717266"/>
                </a:cubicBezTo>
                <a:cubicBezTo>
                  <a:pt x="1372875" y="1782713"/>
                  <a:pt x="1623939" y="1637762"/>
                  <a:pt x="1689387" y="1393507"/>
                </a:cubicBezTo>
                <a:cubicBezTo>
                  <a:pt x="1754835" y="1149252"/>
                  <a:pt x="1609883" y="898188"/>
                  <a:pt x="1365628" y="832740"/>
                </a:cubicBezTo>
                <a:close/>
                <a:moveTo>
                  <a:pt x="1447099" y="528685"/>
                </a:moveTo>
                <a:cubicBezTo>
                  <a:pt x="1859279" y="639128"/>
                  <a:pt x="2103885" y="1062799"/>
                  <a:pt x="1993442" y="1474978"/>
                </a:cubicBezTo>
                <a:cubicBezTo>
                  <a:pt x="1882999" y="1887158"/>
                  <a:pt x="1459328" y="2131764"/>
                  <a:pt x="1047149" y="2021321"/>
                </a:cubicBezTo>
                <a:cubicBezTo>
                  <a:pt x="634969" y="1910878"/>
                  <a:pt x="390363" y="1487207"/>
                  <a:pt x="500806" y="1075027"/>
                </a:cubicBezTo>
                <a:cubicBezTo>
                  <a:pt x="611249" y="662848"/>
                  <a:pt x="1034920" y="418242"/>
                  <a:pt x="1447099" y="528685"/>
                </a:cubicBezTo>
                <a:close/>
                <a:moveTo>
                  <a:pt x="1476725" y="418119"/>
                </a:moveTo>
                <a:cubicBezTo>
                  <a:pt x="1003481" y="291314"/>
                  <a:pt x="517045" y="572157"/>
                  <a:pt x="390240" y="1045401"/>
                </a:cubicBezTo>
                <a:cubicBezTo>
                  <a:pt x="263435" y="1518646"/>
                  <a:pt x="544279" y="2005081"/>
                  <a:pt x="1017523" y="2131887"/>
                </a:cubicBezTo>
                <a:cubicBezTo>
                  <a:pt x="1490767" y="2258692"/>
                  <a:pt x="1977202" y="1977848"/>
                  <a:pt x="2104008" y="1504604"/>
                </a:cubicBezTo>
                <a:cubicBezTo>
                  <a:pt x="2230813" y="1031360"/>
                  <a:pt x="1949969" y="544925"/>
                  <a:pt x="1476725" y="418119"/>
                </a:cubicBezTo>
                <a:close/>
                <a:moveTo>
                  <a:pt x="1759910" y="98812"/>
                </a:moveTo>
                <a:cubicBezTo>
                  <a:pt x="1758148" y="203507"/>
                  <a:pt x="1756387" y="308202"/>
                  <a:pt x="1754625" y="412897"/>
                </a:cubicBezTo>
                <a:lnTo>
                  <a:pt x="1954704" y="573108"/>
                </a:lnTo>
                <a:lnTo>
                  <a:pt x="2234317" y="503581"/>
                </a:lnTo>
                <a:lnTo>
                  <a:pt x="2413554" y="840674"/>
                </a:lnTo>
                <a:lnTo>
                  <a:pt x="2214321" y="1020292"/>
                </a:lnTo>
                <a:cubicBezTo>
                  <a:pt x="2239296" y="1111262"/>
                  <a:pt x="2251067" y="1206519"/>
                  <a:pt x="2246841" y="1303347"/>
                </a:cubicBezTo>
                <a:lnTo>
                  <a:pt x="2495698" y="1441496"/>
                </a:lnTo>
                <a:lnTo>
                  <a:pt x="2396885" y="1810269"/>
                </a:lnTo>
                <a:lnTo>
                  <a:pt x="2094912" y="1805190"/>
                </a:lnTo>
                <a:cubicBezTo>
                  <a:pt x="2056732" y="1868983"/>
                  <a:pt x="2010475" y="1926517"/>
                  <a:pt x="1958644" y="1977881"/>
                </a:cubicBezTo>
                <a:lnTo>
                  <a:pt x="2057814" y="2236715"/>
                </a:lnTo>
                <a:lnTo>
                  <a:pt x="1745078" y="2455696"/>
                </a:lnTo>
                <a:lnTo>
                  <a:pt x="1507869" y="2249759"/>
                </a:lnTo>
                <a:lnTo>
                  <a:pt x="1251837" y="2272543"/>
                </a:lnTo>
                <a:lnTo>
                  <a:pt x="1108065" y="2531525"/>
                </a:lnTo>
                <a:lnTo>
                  <a:pt x="739291" y="2432713"/>
                </a:lnTo>
                <a:lnTo>
                  <a:pt x="744274" y="2136543"/>
                </a:lnTo>
                <a:cubicBezTo>
                  <a:pt x="666128" y="2092006"/>
                  <a:pt x="595548" y="2037539"/>
                  <a:pt x="535891" y="1973098"/>
                </a:cubicBezTo>
                <a:lnTo>
                  <a:pt x="232276" y="2043090"/>
                </a:lnTo>
                <a:lnTo>
                  <a:pt x="70927" y="1697078"/>
                </a:lnTo>
                <a:lnTo>
                  <a:pt x="279495" y="1527966"/>
                </a:lnTo>
                <a:cubicBezTo>
                  <a:pt x="257233" y="1446371"/>
                  <a:pt x="245603" y="1361336"/>
                  <a:pt x="245586" y="1274796"/>
                </a:cubicBezTo>
                <a:lnTo>
                  <a:pt x="0" y="1138462"/>
                </a:lnTo>
                <a:lnTo>
                  <a:pt x="98812" y="769689"/>
                </a:lnTo>
                <a:lnTo>
                  <a:pt x="380240" y="774423"/>
                </a:lnTo>
                <a:cubicBezTo>
                  <a:pt x="418421" y="707046"/>
                  <a:pt x="464524" y="645614"/>
                  <a:pt x="516679" y="590627"/>
                </a:cubicBezTo>
                <a:lnTo>
                  <a:pt x="422419" y="299900"/>
                </a:lnTo>
                <a:lnTo>
                  <a:pt x="746189" y="97585"/>
                </a:lnTo>
                <a:lnTo>
                  <a:pt x="972292" y="315656"/>
                </a:lnTo>
                <a:lnTo>
                  <a:pt x="970019" y="317076"/>
                </a:lnTo>
                <a:cubicBezTo>
                  <a:pt x="1058903" y="289108"/>
                  <a:pt x="1152743" y="276181"/>
                  <a:pt x="1248316" y="277231"/>
                </a:cubicBezTo>
                <a:lnTo>
                  <a:pt x="1391137" y="0"/>
                </a:lnTo>
                <a:lnTo>
                  <a:pt x="1759910" y="98812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1"/>
          </a:p>
        </p:txBody>
      </p:sp>
      <p:sp>
        <p:nvSpPr>
          <p:cNvPr id="20" name="Oval 21">
            <a:extLst>
              <a:ext uri="{FF2B5EF4-FFF2-40B4-BE49-F238E27FC236}">
                <a16:creationId xmlns:a16="http://schemas.microsoft.com/office/drawing/2014/main" id="{B124ADC6-C370-4A64-B613-914C13452C06}"/>
              </a:ext>
            </a:extLst>
          </p:cNvPr>
          <p:cNvSpPr/>
          <p:nvPr/>
        </p:nvSpPr>
        <p:spPr>
          <a:xfrm rot="18427268">
            <a:off x="5933626" y="2406797"/>
            <a:ext cx="500258" cy="491950"/>
          </a:xfrm>
          <a:custGeom>
            <a:avLst/>
            <a:gdLst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536736 w 2495698"/>
              <a:gd name="connsiteY30" fmla="*/ 2229547 h 2531525"/>
              <a:gd name="connsiteX31" fmla="*/ 1251837 w 2495698"/>
              <a:gd name="connsiteY31" fmla="*/ 2272543 h 2531525"/>
              <a:gd name="connsiteX32" fmla="*/ 1108065 w 2495698"/>
              <a:gd name="connsiteY32" fmla="*/ 2531525 h 2531525"/>
              <a:gd name="connsiteX33" fmla="*/ 739291 w 2495698"/>
              <a:gd name="connsiteY33" fmla="*/ 2432713 h 2531525"/>
              <a:gd name="connsiteX34" fmla="*/ 744274 w 2495698"/>
              <a:gd name="connsiteY34" fmla="*/ 2136543 h 2531525"/>
              <a:gd name="connsiteX35" fmla="*/ 535891 w 2495698"/>
              <a:gd name="connsiteY35" fmla="*/ 1973098 h 2531525"/>
              <a:gd name="connsiteX36" fmla="*/ 540671 w 2495698"/>
              <a:gd name="connsiteY36" fmla="*/ 1983347 h 2531525"/>
              <a:gd name="connsiteX37" fmla="*/ 232276 w 2495698"/>
              <a:gd name="connsiteY37" fmla="*/ 2043090 h 2531525"/>
              <a:gd name="connsiteX38" fmla="*/ 70927 w 2495698"/>
              <a:gd name="connsiteY38" fmla="*/ 1697078 h 2531525"/>
              <a:gd name="connsiteX39" fmla="*/ 279495 w 2495698"/>
              <a:gd name="connsiteY39" fmla="*/ 1527966 h 2531525"/>
              <a:gd name="connsiteX40" fmla="*/ 245586 w 2495698"/>
              <a:gd name="connsiteY40" fmla="*/ 1274796 h 2531525"/>
              <a:gd name="connsiteX41" fmla="*/ 0 w 2495698"/>
              <a:gd name="connsiteY41" fmla="*/ 1138462 h 2531525"/>
              <a:gd name="connsiteX42" fmla="*/ 98812 w 2495698"/>
              <a:gd name="connsiteY42" fmla="*/ 769689 h 2531525"/>
              <a:gd name="connsiteX43" fmla="*/ 380240 w 2495698"/>
              <a:gd name="connsiteY43" fmla="*/ 774423 h 2531525"/>
              <a:gd name="connsiteX44" fmla="*/ 516679 w 2495698"/>
              <a:gd name="connsiteY44" fmla="*/ 590627 h 2531525"/>
              <a:gd name="connsiteX45" fmla="*/ 422419 w 2495698"/>
              <a:gd name="connsiteY45" fmla="*/ 299900 h 2531525"/>
              <a:gd name="connsiteX46" fmla="*/ 746189 w 2495698"/>
              <a:gd name="connsiteY46" fmla="*/ 97585 h 2531525"/>
              <a:gd name="connsiteX47" fmla="*/ 972292 w 2495698"/>
              <a:gd name="connsiteY47" fmla="*/ 315656 h 2531525"/>
              <a:gd name="connsiteX48" fmla="*/ 970019 w 2495698"/>
              <a:gd name="connsiteY48" fmla="*/ 317076 h 2531525"/>
              <a:gd name="connsiteX49" fmla="*/ 1248316 w 2495698"/>
              <a:gd name="connsiteY49" fmla="*/ 277231 h 2531525"/>
              <a:gd name="connsiteX50" fmla="*/ 1238669 w 2495698"/>
              <a:gd name="connsiteY50" fmla="*/ 274647 h 2531525"/>
              <a:gd name="connsiteX51" fmla="*/ 1391137 w 2495698"/>
              <a:gd name="connsiteY51" fmla="*/ 0 h 2531525"/>
              <a:gd name="connsiteX52" fmla="*/ 1759910 w 2495698"/>
              <a:gd name="connsiteY52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536736 w 2495698"/>
              <a:gd name="connsiteY30" fmla="*/ 2229547 h 2531525"/>
              <a:gd name="connsiteX31" fmla="*/ 1251837 w 2495698"/>
              <a:gd name="connsiteY31" fmla="*/ 2272543 h 2531525"/>
              <a:gd name="connsiteX32" fmla="*/ 1108065 w 2495698"/>
              <a:gd name="connsiteY32" fmla="*/ 2531525 h 2531525"/>
              <a:gd name="connsiteX33" fmla="*/ 739291 w 2495698"/>
              <a:gd name="connsiteY33" fmla="*/ 2432713 h 2531525"/>
              <a:gd name="connsiteX34" fmla="*/ 744274 w 2495698"/>
              <a:gd name="connsiteY34" fmla="*/ 2136543 h 2531525"/>
              <a:gd name="connsiteX35" fmla="*/ 535891 w 2495698"/>
              <a:gd name="connsiteY35" fmla="*/ 1973098 h 2531525"/>
              <a:gd name="connsiteX36" fmla="*/ 540671 w 2495698"/>
              <a:gd name="connsiteY36" fmla="*/ 1983347 h 2531525"/>
              <a:gd name="connsiteX37" fmla="*/ 232276 w 2495698"/>
              <a:gd name="connsiteY37" fmla="*/ 2043090 h 2531525"/>
              <a:gd name="connsiteX38" fmla="*/ 70927 w 2495698"/>
              <a:gd name="connsiteY38" fmla="*/ 1697078 h 2531525"/>
              <a:gd name="connsiteX39" fmla="*/ 279495 w 2495698"/>
              <a:gd name="connsiteY39" fmla="*/ 1527966 h 2531525"/>
              <a:gd name="connsiteX40" fmla="*/ 245586 w 2495698"/>
              <a:gd name="connsiteY40" fmla="*/ 1274796 h 2531525"/>
              <a:gd name="connsiteX41" fmla="*/ 0 w 2495698"/>
              <a:gd name="connsiteY41" fmla="*/ 1138462 h 2531525"/>
              <a:gd name="connsiteX42" fmla="*/ 98812 w 2495698"/>
              <a:gd name="connsiteY42" fmla="*/ 769689 h 2531525"/>
              <a:gd name="connsiteX43" fmla="*/ 380240 w 2495698"/>
              <a:gd name="connsiteY43" fmla="*/ 774423 h 2531525"/>
              <a:gd name="connsiteX44" fmla="*/ 516679 w 2495698"/>
              <a:gd name="connsiteY44" fmla="*/ 590627 h 2531525"/>
              <a:gd name="connsiteX45" fmla="*/ 422419 w 2495698"/>
              <a:gd name="connsiteY45" fmla="*/ 299900 h 2531525"/>
              <a:gd name="connsiteX46" fmla="*/ 746189 w 2495698"/>
              <a:gd name="connsiteY46" fmla="*/ 97585 h 2531525"/>
              <a:gd name="connsiteX47" fmla="*/ 972292 w 2495698"/>
              <a:gd name="connsiteY47" fmla="*/ 315656 h 2531525"/>
              <a:gd name="connsiteX48" fmla="*/ 970019 w 2495698"/>
              <a:gd name="connsiteY48" fmla="*/ 317076 h 2531525"/>
              <a:gd name="connsiteX49" fmla="*/ 1248316 w 2495698"/>
              <a:gd name="connsiteY49" fmla="*/ 277231 h 2531525"/>
              <a:gd name="connsiteX50" fmla="*/ 1238669 w 2495698"/>
              <a:gd name="connsiteY50" fmla="*/ 274647 h 2531525"/>
              <a:gd name="connsiteX51" fmla="*/ 1391137 w 2495698"/>
              <a:gd name="connsiteY51" fmla="*/ 0 h 2531525"/>
              <a:gd name="connsiteX52" fmla="*/ 1759910 w 2495698"/>
              <a:gd name="connsiteY52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238669 w 2495698"/>
              <a:gd name="connsiteY49" fmla="*/ 274647 h 2531525"/>
              <a:gd name="connsiteX50" fmla="*/ 1391137 w 2495698"/>
              <a:gd name="connsiteY50" fmla="*/ 0 h 2531525"/>
              <a:gd name="connsiteX51" fmla="*/ 1759910 w 2495698"/>
              <a:gd name="connsiteY51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238669 w 2495698"/>
              <a:gd name="connsiteY49" fmla="*/ 274647 h 2531525"/>
              <a:gd name="connsiteX50" fmla="*/ 1391137 w 2495698"/>
              <a:gd name="connsiteY50" fmla="*/ 0 h 2531525"/>
              <a:gd name="connsiteX51" fmla="*/ 1759910 w 2495698"/>
              <a:gd name="connsiteY51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238669 w 2495698"/>
              <a:gd name="connsiteY49" fmla="*/ 274647 h 2531525"/>
              <a:gd name="connsiteX50" fmla="*/ 1391137 w 2495698"/>
              <a:gd name="connsiteY50" fmla="*/ 0 h 2531525"/>
              <a:gd name="connsiteX51" fmla="*/ 1759910 w 2495698"/>
              <a:gd name="connsiteY51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954704 w 2495698"/>
              <a:gd name="connsiteY17" fmla="*/ 573108 h 2531525"/>
              <a:gd name="connsiteX18" fmla="*/ 2234317 w 2495698"/>
              <a:gd name="connsiteY18" fmla="*/ 503581 h 2531525"/>
              <a:gd name="connsiteX19" fmla="*/ 2413554 w 2495698"/>
              <a:gd name="connsiteY19" fmla="*/ 840674 h 2531525"/>
              <a:gd name="connsiteX20" fmla="*/ 2214321 w 2495698"/>
              <a:gd name="connsiteY20" fmla="*/ 1020292 h 2531525"/>
              <a:gd name="connsiteX21" fmla="*/ 2246841 w 2495698"/>
              <a:gd name="connsiteY21" fmla="*/ 1303347 h 2531525"/>
              <a:gd name="connsiteX22" fmla="*/ 2495698 w 2495698"/>
              <a:gd name="connsiteY22" fmla="*/ 1441496 h 2531525"/>
              <a:gd name="connsiteX23" fmla="*/ 2396885 w 2495698"/>
              <a:gd name="connsiteY23" fmla="*/ 1810269 h 2531525"/>
              <a:gd name="connsiteX24" fmla="*/ 2094912 w 2495698"/>
              <a:gd name="connsiteY24" fmla="*/ 1805190 h 2531525"/>
              <a:gd name="connsiteX25" fmla="*/ 1958644 w 2495698"/>
              <a:gd name="connsiteY25" fmla="*/ 1977881 h 2531525"/>
              <a:gd name="connsiteX26" fmla="*/ 2057814 w 2495698"/>
              <a:gd name="connsiteY26" fmla="*/ 2236715 h 2531525"/>
              <a:gd name="connsiteX27" fmla="*/ 1745078 w 2495698"/>
              <a:gd name="connsiteY27" fmla="*/ 2455696 h 2531525"/>
              <a:gd name="connsiteX28" fmla="*/ 1507869 w 2495698"/>
              <a:gd name="connsiteY28" fmla="*/ 2249759 h 2531525"/>
              <a:gd name="connsiteX29" fmla="*/ 1251837 w 2495698"/>
              <a:gd name="connsiteY29" fmla="*/ 2272543 h 2531525"/>
              <a:gd name="connsiteX30" fmla="*/ 1108065 w 2495698"/>
              <a:gd name="connsiteY30" fmla="*/ 2531525 h 2531525"/>
              <a:gd name="connsiteX31" fmla="*/ 739291 w 2495698"/>
              <a:gd name="connsiteY31" fmla="*/ 2432713 h 2531525"/>
              <a:gd name="connsiteX32" fmla="*/ 744274 w 2495698"/>
              <a:gd name="connsiteY32" fmla="*/ 2136543 h 2531525"/>
              <a:gd name="connsiteX33" fmla="*/ 535891 w 2495698"/>
              <a:gd name="connsiteY33" fmla="*/ 1973098 h 2531525"/>
              <a:gd name="connsiteX34" fmla="*/ 540671 w 2495698"/>
              <a:gd name="connsiteY34" fmla="*/ 1983347 h 2531525"/>
              <a:gd name="connsiteX35" fmla="*/ 232276 w 2495698"/>
              <a:gd name="connsiteY35" fmla="*/ 2043090 h 2531525"/>
              <a:gd name="connsiteX36" fmla="*/ 70927 w 2495698"/>
              <a:gd name="connsiteY36" fmla="*/ 1697078 h 2531525"/>
              <a:gd name="connsiteX37" fmla="*/ 279495 w 2495698"/>
              <a:gd name="connsiteY37" fmla="*/ 1527966 h 2531525"/>
              <a:gd name="connsiteX38" fmla="*/ 245586 w 2495698"/>
              <a:gd name="connsiteY38" fmla="*/ 1274796 h 2531525"/>
              <a:gd name="connsiteX39" fmla="*/ 0 w 2495698"/>
              <a:gd name="connsiteY39" fmla="*/ 1138462 h 2531525"/>
              <a:gd name="connsiteX40" fmla="*/ 98812 w 2495698"/>
              <a:gd name="connsiteY40" fmla="*/ 769689 h 2531525"/>
              <a:gd name="connsiteX41" fmla="*/ 380240 w 2495698"/>
              <a:gd name="connsiteY41" fmla="*/ 774423 h 2531525"/>
              <a:gd name="connsiteX42" fmla="*/ 516679 w 2495698"/>
              <a:gd name="connsiteY42" fmla="*/ 590627 h 2531525"/>
              <a:gd name="connsiteX43" fmla="*/ 422419 w 2495698"/>
              <a:gd name="connsiteY43" fmla="*/ 299900 h 2531525"/>
              <a:gd name="connsiteX44" fmla="*/ 746189 w 2495698"/>
              <a:gd name="connsiteY44" fmla="*/ 97585 h 2531525"/>
              <a:gd name="connsiteX45" fmla="*/ 972292 w 2495698"/>
              <a:gd name="connsiteY45" fmla="*/ 315656 h 2531525"/>
              <a:gd name="connsiteX46" fmla="*/ 970019 w 2495698"/>
              <a:gd name="connsiteY46" fmla="*/ 317076 h 2531525"/>
              <a:gd name="connsiteX47" fmla="*/ 1248316 w 2495698"/>
              <a:gd name="connsiteY47" fmla="*/ 277231 h 2531525"/>
              <a:gd name="connsiteX48" fmla="*/ 1391137 w 2495698"/>
              <a:gd name="connsiteY48" fmla="*/ 0 h 2531525"/>
              <a:gd name="connsiteX49" fmla="*/ 1759910 w 2495698"/>
              <a:gd name="connsiteY49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954704 w 2495698"/>
              <a:gd name="connsiteY17" fmla="*/ 573108 h 2531525"/>
              <a:gd name="connsiteX18" fmla="*/ 2234317 w 2495698"/>
              <a:gd name="connsiteY18" fmla="*/ 503581 h 2531525"/>
              <a:gd name="connsiteX19" fmla="*/ 2413554 w 2495698"/>
              <a:gd name="connsiteY19" fmla="*/ 840674 h 2531525"/>
              <a:gd name="connsiteX20" fmla="*/ 2214321 w 2495698"/>
              <a:gd name="connsiteY20" fmla="*/ 1020292 h 2531525"/>
              <a:gd name="connsiteX21" fmla="*/ 2246841 w 2495698"/>
              <a:gd name="connsiteY21" fmla="*/ 1303347 h 2531525"/>
              <a:gd name="connsiteX22" fmla="*/ 2495698 w 2495698"/>
              <a:gd name="connsiteY22" fmla="*/ 1441496 h 2531525"/>
              <a:gd name="connsiteX23" fmla="*/ 2396885 w 2495698"/>
              <a:gd name="connsiteY23" fmla="*/ 1810269 h 2531525"/>
              <a:gd name="connsiteX24" fmla="*/ 2094912 w 2495698"/>
              <a:gd name="connsiteY24" fmla="*/ 1805190 h 2531525"/>
              <a:gd name="connsiteX25" fmla="*/ 1958644 w 2495698"/>
              <a:gd name="connsiteY25" fmla="*/ 1977881 h 2531525"/>
              <a:gd name="connsiteX26" fmla="*/ 2057814 w 2495698"/>
              <a:gd name="connsiteY26" fmla="*/ 2236715 h 2531525"/>
              <a:gd name="connsiteX27" fmla="*/ 1745078 w 2495698"/>
              <a:gd name="connsiteY27" fmla="*/ 2455696 h 2531525"/>
              <a:gd name="connsiteX28" fmla="*/ 1507869 w 2495698"/>
              <a:gd name="connsiteY28" fmla="*/ 2249759 h 2531525"/>
              <a:gd name="connsiteX29" fmla="*/ 1251837 w 2495698"/>
              <a:gd name="connsiteY29" fmla="*/ 2272543 h 2531525"/>
              <a:gd name="connsiteX30" fmla="*/ 1108065 w 2495698"/>
              <a:gd name="connsiteY30" fmla="*/ 2531525 h 2531525"/>
              <a:gd name="connsiteX31" fmla="*/ 739291 w 2495698"/>
              <a:gd name="connsiteY31" fmla="*/ 2432713 h 2531525"/>
              <a:gd name="connsiteX32" fmla="*/ 744274 w 2495698"/>
              <a:gd name="connsiteY32" fmla="*/ 2136543 h 2531525"/>
              <a:gd name="connsiteX33" fmla="*/ 535891 w 2495698"/>
              <a:gd name="connsiteY33" fmla="*/ 1973098 h 2531525"/>
              <a:gd name="connsiteX34" fmla="*/ 232276 w 2495698"/>
              <a:gd name="connsiteY34" fmla="*/ 2043090 h 2531525"/>
              <a:gd name="connsiteX35" fmla="*/ 70927 w 2495698"/>
              <a:gd name="connsiteY35" fmla="*/ 1697078 h 2531525"/>
              <a:gd name="connsiteX36" fmla="*/ 279495 w 2495698"/>
              <a:gd name="connsiteY36" fmla="*/ 1527966 h 2531525"/>
              <a:gd name="connsiteX37" fmla="*/ 245586 w 2495698"/>
              <a:gd name="connsiteY37" fmla="*/ 1274796 h 2531525"/>
              <a:gd name="connsiteX38" fmla="*/ 0 w 2495698"/>
              <a:gd name="connsiteY38" fmla="*/ 1138462 h 2531525"/>
              <a:gd name="connsiteX39" fmla="*/ 98812 w 2495698"/>
              <a:gd name="connsiteY39" fmla="*/ 769689 h 2531525"/>
              <a:gd name="connsiteX40" fmla="*/ 380240 w 2495698"/>
              <a:gd name="connsiteY40" fmla="*/ 774423 h 2531525"/>
              <a:gd name="connsiteX41" fmla="*/ 516679 w 2495698"/>
              <a:gd name="connsiteY41" fmla="*/ 590627 h 2531525"/>
              <a:gd name="connsiteX42" fmla="*/ 422419 w 2495698"/>
              <a:gd name="connsiteY42" fmla="*/ 299900 h 2531525"/>
              <a:gd name="connsiteX43" fmla="*/ 746189 w 2495698"/>
              <a:gd name="connsiteY43" fmla="*/ 97585 h 2531525"/>
              <a:gd name="connsiteX44" fmla="*/ 972292 w 2495698"/>
              <a:gd name="connsiteY44" fmla="*/ 315656 h 2531525"/>
              <a:gd name="connsiteX45" fmla="*/ 970019 w 2495698"/>
              <a:gd name="connsiteY45" fmla="*/ 317076 h 2531525"/>
              <a:gd name="connsiteX46" fmla="*/ 1248316 w 2495698"/>
              <a:gd name="connsiteY46" fmla="*/ 277231 h 2531525"/>
              <a:gd name="connsiteX47" fmla="*/ 1391137 w 2495698"/>
              <a:gd name="connsiteY47" fmla="*/ 0 h 2531525"/>
              <a:gd name="connsiteX48" fmla="*/ 1759910 w 2495698"/>
              <a:gd name="connsiteY48" fmla="*/ 98812 h 253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495698" h="2531525">
                <a:moveTo>
                  <a:pt x="1365628" y="832740"/>
                </a:moveTo>
                <a:cubicBezTo>
                  <a:pt x="1121373" y="767293"/>
                  <a:pt x="870309" y="912244"/>
                  <a:pt x="804861" y="1156499"/>
                </a:cubicBezTo>
                <a:cubicBezTo>
                  <a:pt x="739413" y="1400754"/>
                  <a:pt x="884365" y="1651818"/>
                  <a:pt x="1128620" y="1717266"/>
                </a:cubicBezTo>
                <a:cubicBezTo>
                  <a:pt x="1372875" y="1782713"/>
                  <a:pt x="1623939" y="1637762"/>
                  <a:pt x="1689387" y="1393507"/>
                </a:cubicBezTo>
                <a:cubicBezTo>
                  <a:pt x="1754835" y="1149252"/>
                  <a:pt x="1609883" y="898188"/>
                  <a:pt x="1365628" y="832740"/>
                </a:cubicBezTo>
                <a:close/>
                <a:moveTo>
                  <a:pt x="1447099" y="528685"/>
                </a:moveTo>
                <a:cubicBezTo>
                  <a:pt x="1859279" y="639128"/>
                  <a:pt x="2103885" y="1062799"/>
                  <a:pt x="1993442" y="1474978"/>
                </a:cubicBezTo>
                <a:cubicBezTo>
                  <a:pt x="1882999" y="1887158"/>
                  <a:pt x="1459328" y="2131764"/>
                  <a:pt x="1047149" y="2021321"/>
                </a:cubicBezTo>
                <a:cubicBezTo>
                  <a:pt x="634969" y="1910878"/>
                  <a:pt x="390363" y="1487207"/>
                  <a:pt x="500806" y="1075027"/>
                </a:cubicBezTo>
                <a:cubicBezTo>
                  <a:pt x="611249" y="662848"/>
                  <a:pt x="1034920" y="418242"/>
                  <a:pt x="1447099" y="528685"/>
                </a:cubicBezTo>
                <a:close/>
                <a:moveTo>
                  <a:pt x="1476725" y="418119"/>
                </a:moveTo>
                <a:cubicBezTo>
                  <a:pt x="1003481" y="291314"/>
                  <a:pt x="517045" y="572157"/>
                  <a:pt x="390240" y="1045401"/>
                </a:cubicBezTo>
                <a:cubicBezTo>
                  <a:pt x="263435" y="1518646"/>
                  <a:pt x="544279" y="2005081"/>
                  <a:pt x="1017523" y="2131887"/>
                </a:cubicBezTo>
                <a:cubicBezTo>
                  <a:pt x="1490767" y="2258692"/>
                  <a:pt x="1977202" y="1977848"/>
                  <a:pt x="2104008" y="1504604"/>
                </a:cubicBezTo>
                <a:cubicBezTo>
                  <a:pt x="2230813" y="1031360"/>
                  <a:pt x="1949969" y="544925"/>
                  <a:pt x="1476725" y="418119"/>
                </a:cubicBezTo>
                <a:close/>
                <a:moveTo>
                  <a:pt x="1759910" y="98812"/>
                </a:moveTo>
                <a:cubicBezTo>
                  <a:pt x="1758148" y="203507"/>
                  <a:pt x="1756387" y="308202"/>
                  <a:pt x="1754625" y="412897"/>
                </a:cubicBezTo>
                <a:lnTo>
                  <a:pt x="1954704" y="573108"/>
                </a:lnTo>
                <a:lnTo>
                  <a:pt x="2234317" y="503581"/>
                </a:lnTo>
                <a:lnTo>
                  <a:pt x="2413554" y="840674"/>
                </a:lnTo>
                <a:lnTo>
                  <a:pt x="2214321" y="1020292"/>
                </a:lnTo>
                <a:cubicBezTo>
                  <a:pt x="2239296" y="1111262"/>
                  <a:pt x="2251067" y="1206519"/>
                  <a:pt x="2246841" y="1303347"/>
                </a:cubicBezTo>
                <a:lnTo>
                  <a:pt x="2495698" y="1441496"/>
                </a:lnTo>
                <a:lnTo>
                  <a:pt x="2396885" y="1810269"/>
                </a:lnTo>
                <a:lnTo>
                  <a:pt x="2094912" y="1805190"/>
                </a:lnTo>
                <a:cubicBezTo>
                  <a:pt x="2056732" y="1868983"/>
                  <a:pt x="2010475" y="1926517"/>
                  <a:pt x="1958644" y="1977881"/>
                </a:cubicBezTo>
                <a:lnTo>
                  <a:pt x="2057814" y="2236715"/>
                </a:lnTo>
                <a:lnTo>
                  <a:pt x="1745078" y="2455696"/>
                </a:lnTo>
                <a:lnTo>
                  <a:pt x="1507869" y="2249759"/>
                </a:lnTo>
                <a:lnTo>
                  <a:pt x="1251837" y="2272543"/>
                </a:lnTo>
                <a:lnTo>
                  <a:pt x="1108065" y="2531525"/>
                </a:lnTo>
                <a:lnTo>
                  <a:pt x="739291" y="2432713"/>
                </a:lnTo>
                <a:lnTo>
                  <a:pt x="744274" y="2136543"/>
                </a:lnTo>
                <a:cubicBezTo>
                  <a:pt x="666128" y="2092006"/>
                  <a:pt x="595548" y="2037539"/>
                  <a:pt x="535891" y="1973098"/>
                </a:cubicBezTo>
                <a:lnTo>
                  <a:pt x="232276" y="2043090"/>
                </a:lnTo>
                <a:lnTo>
                  <a:pt x="70927" y="1697078"/>
                </a:lnTo>
                <a:lnTo>
                  <a:pt x="279495" y="1527966"/>
                </a:lnTo>
                <a:cubicBezTo>
                  <a:pt x="257233" y="1446371"/>
                  <a:pt x="245603" y="1361336"/>
                  <a:pt x="245586" y="1274796"/>
                </a:cubicBezTo>
                <a:lnTo>
                  <a:pt x="0" y="1138462"/>
                </a:lnTo>
                <a:lnTo>
                  <a:pt x="98812" y="769689"/>
                </a:lnTo>
                <a:lnTo>
                  <a:pt x="380240" y="774423"/>
                </a:lnTo>
                <a:cubicBezTo>
                  <a:pt x="418421" y="707046"/>
                  <a:pt x="464524" y="645614"/>
                  <a:pt x="516679" y="590627"/>
                </a:cubicBezTo>
                <a:lnTo>
                  <a:pt x="422419" y="299900"/>
                </a:lnTo>
                <a:lnTo>
                  <a:pt x="746189" y="97585"/>
                </a:lnTo>
                <a:lnTo>
                  <a:pt x="972292" y="315656"/>
                </a:lnTo>
                <a:lnTo>
                  <a:pt x="970019" y="317076"/>
                </a:lnTo>
                <a:cubicBezTo>
                  <a:pt x="1058903" y="289108"/>
                  <a:pt x="1152743" y="276181"/>
                  <a:pt x="1248316" y="277231"/>
                </a:cubicBezTo>
                <a:lnTo>
                  <a:pt x="1391137" y="0"/>
                </a:lnTo>
                <a:lnTo>
                  <a:pt x="1759910" y="98812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1" dirty="0"/>
          </a:p>
        </p:txBody>
      </p:sp>
      <p:sp>
        <p:nvSpPr>
          <p:cNvPr id="21" name="Oval 21">
            <a:extLst>
              <a:ext uri="{FF2B5EF4-FFF2-40B4-BE49-F238E27FC236}">
                <a16:creationId xmlns:a16="http://schemas.microsoft.com/office/drawing/2014/main" id="{6243707B-4C66-4CCA-B594-B9A14EFE86F5}"/>
              </a:ext>
            </a:extLst>
          </p:cNvPr>
          <p:cNvSpPr/>
          <p:nvPr/>
        </p:nvSpPr>
        <p:spPr>
          <a:xfrm rot="20907797">
            <a:off x="6735245" y="2461508"/>
            <a:ext cx="536051" cy="547775"/>
          </a:xfrm>
          <a:custGeom>
            <a:avLst/>
            <a:gdLst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536736 w 2495698"/>
              <a:gd name="connsiteY30" fmla="*/ 2229547 h 2531525"/>
              <a:gd name="connsiteX31" fmla="*/ 1251837 w 2495698"/>
              <a:gd name="connsiteY31" fmla="*/ 2272543 h 2531525"/>
              <a:gd name="connsiteX32" fmla="*/ 1108065 w 2495698"/>
              <a:gd name="connsiteY32" fmla="*/ 2531525 h 2531525"/>
              <a:gd name="connsiteX33" fmla="*/ 739291 w 2495698"/>
              <a:gd name="connsiteY33" fmla="*/ 2432713 h 2531525"/>
              <a:gd name="connsiteX34" fmla="*/ 744274 w 2495698"/>
              <a:gd name="connsiteY34" fmla="*/ 2136543 h 2531525"/>
              <a:gd name="connsiteX35" fmla="*/ 535891 w 2495698"/>
              <a:gd name="connsiteY35" fmla="*/ 1973098 h 2531525"/>
              <a:gd name="connsiteX36" fmla="*/ 540671 w 2495698"/>
              <a:gd name="connsiteY36" fmla="*/ 1983347 h 2531525"/>
              <a:gd name="connsiteX37" fmla="*/ 232276 w 2495698"/>
              <a:gd name="connsiteY37" fmla="*/ 2043090 h 2531525"/>
              <a:gd name="connsiteX38" fmla="*/ 70927 w 2495698"/>
              <a:gd name="connsiteY38" fmla="*/ 1697078 h 2531525"/>
              <a:gd name="connsiteX39" fmla="*/ 279495 w 2495698"/>
              <a:gd name="connsiteY39" fmla="*/ 1527966 h 2531525"/>
              <a:gd name="connsiteX40" fmla="*/ 245586 w 2495698"/>
              <a:gd name="connsiteY40" fmla="*/ 1274796 h 2531525"/>
              <a:gd name="connsiteX41" fmla="*/ 0 w 2495698"/>
              <a:gd name="connsiteY41" fmla="*/ 1138462 h 2531525"/>
              <a:gd name="connsiteX42" fmla="*/ 98812 w 2495698"/>
              <a:gd name="connsiteY42" fmla="*/ 769689 h 2531525"/>
              <a:gd name="connsiteX43" fmla="*/ 380240 w 2495698"/>
              <a:gd name="connsiteY43" fmla="*/ 774423 h 2531525"/>
              <a:gd name="connsiteX44" fmla="*/ 516679 w 2495698"/>
              <a:gd name="connsiteY44" fmla="*/ 590627 h 2531525"/>
              <a:gd name="connsiteX45" fmla="*/ 422419 w 2495698"/>
              <a:gd name="connsiteY45" fmla="*/ 299900 h 2531525"/>
              <a:gd name="connsiteX46" fmla="*/ 746189 w 2495698"/>
              <a:gd name="connsiteY46" fmla="*/ 97585 h 2531525"/>
              <a:gd name="connsiteX47" fmla="*/ 972292 w 2495698"/>
              <a:gd name="connsiteY47" fmla="*/ 315656 h 2531525"/>
              <a:gd name="connsiteX48" fmla="*/ 970019 w 2495698"/>
              <a:gd name="connsiteY48" fmla="*/ 317076 h 2531525"/>
              <a:gd name="connsiteX49" fmla="*/ 1248316 w 2495698"/>
              <a:gd name="connsiteY49" fmla="*/ 277231 h 2531525"/>
              <a:gd name="connsiteX50" fmla="*/ 1238669 w 2495698"/>
              <a:gd name="connsiteY50" fmla="*/ 274647 h 2531525"/>
              <a:gd name="connsiteX51" fmla="*/ 1391137 w 2495698"/>
              <a:gd name="connsiteY51" fmla="*/ 0 h 2531525"/>
              <a:gd name="connsiteX52" fmla="*/ 1759910 w 2495698"/>
              <a:gd name="connsiteY52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536736 w 2495698"/>
              <a:gd name="connsiteY30" fmla="*/ 2229547 h 2531525"/>
              <a:gd name="connsiteX31" fmla="*/ 1251837 w 2495698"/>
              <a:gd name="connsiteY31" fmla="*/ 2272543 h 2531525"/>
              <a:gd name="connsiteX32" fmla="*/ 1108065 w 2495698"/>
              <a:gd name="connsiteY32" fmla="*/ 2531525 h 2531525"/>
              <a:gd name="connsiteX33" fmla="*/ 739291 w 2495698"/>
              <a:gd name="connsiteY33" fmla="*/ 2432713 h 2531525"/>
              <a:gd name="connsiteX34" fmla="*/ 744274 w 2495698"/>
              <a:gd name="connsiteY34" fmla="*/ 2136543 h 2531525"/>
              <a:gd name="connsiteX35" fmla="*/ 535891 w 2495698"/>
              <a:gd name="connsiteY35" fmla="*/ 1973098 h 2531525"/>
              <a:gd name="connsiteX36" fmla="*/ 540671 w 2495698"/>
              <a:gd name="connsiteY36" fmla="*/ 1983347 h 2531525"/>
              <a:gd name="connsiteX37" fmla="*/ 232276 w 2495698"/>
              <a:gd name="connsiteY37" fmla="*/ 2043090 h 2531525"/>
              <a:gd name="connsiteX38" fmla="*/ 70927 w 2495698"/>
              <a:gd name="connsiteY38" fmla="*/ 1697078 h 2531525"/>
              <a:gd name="connsiteX39" fmla="*/ 279495 w 2495698"/>
              <a:gd name="connsiteY39" fmla="*/ 1527966 h 2531525"/>
              <a:gd name="connsiteX40" fmla="*/ 245586 w 2495698"/>
              <a:gd name="connsiteY40" fmla="*/ 1274796 h 2531525"/>
              <a:gd name="connsiteX41" fmla="*/ 0 w 2495698"/>
              <a:gd name="connsiteY41" fmla="*/ 1138462 h 2531525"/>
              <a:gd name="connsiteX42" fmla="*/ 98812 w 2495698"/>
              <a:gd name="connsiteY42" fmla="*/ 769689 h 2531525"/>
              <a:gd name="connsiteX43" fmla="*/ 380240 w 2495698"/>
              <a:gd name="connsiteY43" fmla="*/ 774423 h 2531525"/>
              <a:gd name="connsiteX44" fmla="*/ 516679 w 2495698"/>
              <a:gd name="connsiteY44" fmla="*/ 590627 h 2531525"/>
              <a:gd name="connsiteX45" fmla="*/ 422419 w 2495698"/>
              <a:gd name="connsiteY45" fmla="*/ 299900 h 2531525"/>
              <a:gd name="connsiteX46" fmla="*/ 746189 w 2495698"/>
              <a:gd name="connsiteY46" fmla="*/ 97585 h 2531525"/>
              <a:gd name="connsiteX47" fmla="*/ 972292 w 2495698"/>
              <a:gd name="connsiteY47" fmla="*/ 315656 h 2531525"/>
              <a:gd name="connsiteX48" fmla="*/ 970019 w 2495698"/>
              <a:gd name="connsiteY48" fmla="*/ 317076 h 2531525"/>
              <a:gd name="connsiteX49" fmla="*/ 1248316 w 2495698"/>
              <a:gd name="connsiteY49" fmla="*/ 277231 h 2531525"/>
              <a:gd name="connsiteX50" fmla="*/ 1238669 w 2495698"/>
              <a:gd name="connsiteY50" fmla="*/ 274647 h 2531525"/>
              <a:gd name="connsiteX51" fmla="*/ 1391137 w 2495698"/>
              <a:gd name="connsiteY51" fmla="*/ 0 h 2531525"/>
              <a:gd name="connsiteX52" fmla="*/ 1759910 w 2495698"/>
              <a:gd name="connsiteY52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238669 w 2495698"/>
              <a:gd name="connsiteY49" fmla="*/ 274647 h 2531525"/>
              <a:gd name="connsiteX50" fmla="*/ 1391137 w 2495698"/>
              <a:gd name="connsiteY50" fmla="*/ 0 h 2531525"/>
              <a:gd name="connsiteX51" fmla="*/ 1759910 w 2495698"/>
              <a:gd name="connsiteY51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238669 w 2495698"/>
              <a:gd name="connsiteY49" fmla="*/ 274647 h 2531525"/>
              <a:gd name="connsiteX50" fmla="*/ 1391137 w 2495698"/>
              <a:gd name="connsiteY50" fmla="*/ 0 h 2531525"/>
              <a:gd name="connsiteX51" fmla="*/ 1759910 w 2495698"/>
              <a:gd name="connsiteY51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238669 w 2495698"/>
              <a:gd name="connsiteY49" fmla="*/ 274647 h 2531525"/>
              <a:gd name="connsiteX50" fmla="*/ 1391137 w 2495698"/>
              <a:gd name="connsiteY50" fmla="*/ 0 h 2531525"/>
              <a:gd name="connsiteX51" fmla="*/ 1759910 w 2495698"/>
              <a:gd name="connsiteY51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954704 w 2495698"/>
              <a:gd name="connsiteY17" fmla="*/ 573108 h 2531525"/>
              <a:gd name="connsiteX18" fmla="*/ 2234317 w 2495698"/>
              <a:gd name="connsiteY18" fmla="*/ 503581 h 2531525"/>
              <a:gd name="connsiteX19" fmla="*/ 2413554 w 2495698"/>
              <a:gd name="connsiteY19" fmla="*/ 840674 h 2531525"/>
              <a:gd name="connsiteX20" fmla="*/ 2214321 w 2495698"/>
              <a:gd name="connsiteY20" fmla="*/ 1020292 h 2531525"/>
              <a:gd name="connsiteX21" fmla="*/ 2246841 w 2495698"/>
              <a:gd name="connsiteY21" fmla="*/ 1303347 h 2531525"/>
              <a:gd name="connsiteX22" fmla="*/ 2495698 w 2495698"/>
              <a:gd name="connsiteY22" fmla="*/ 1441496 h 2531525"/>
              <a:gd name="connsiteX23" fmla="*/ 2396885 w 2495698"/>
              <a:gd name="connsiteY23" fmla="*/ 1810269 h 2531525"/>
              <a:gd name="connsiteX24" fmla="*/ 2094912 w 2495698"/>
              <a:gd name="connsiteY24" fmla="*/ 1805190 h 2531525"/>
              <a:gd name="connsiteX25" fmla="*/ 1958644 w 2495698"/>
              <a:gd name="connsiteY25" fmla="*/ 1977881 h 2531525"/>
              <a:gd name="connsiteX26" fmla="*/ 2057814 w 2495698"/>
              <a:gd name="connsiteY26" fmla="*/ 2236715 h 2531525"/>
              <a:gd name="connsiteX27" fmla="*/ 1745078 w 2495698"/>
              <a:gd name="connsiteY27" fmla="*/ 2455696 h 2531525"/>
              <a:gd name="connsiteX28" fmla="*/ 1507869 w 2495698"/>
              <a:gd name="connsiteY28" fmla="*/ 2249759 h 2531525"/>
              <a:gd name="connsiteX29" fmla="*/ 1251837 w 2495698"/>
              <a:gd name="connsiteY29" fmla="*/ 2272543 h 2531525"/>
              <a:gd name="connsiteX30" fmla="*/ 1108065 w 2495698"/>
              <a:gd name="connsiteY30" fmla="*/ 2531525 h 2531525"/>
              <a:gd name="connsiteX31" fmla="*/ 739291 w 2495698"/>
              <a:gd name="connsiteY31" fmla="*/ 2432713 h 2531525"/>
              <a:gd name="connsiteX32" fmla="*/ 744274 w 2495698"/>
              <a:gd name="connsiteY32" fmla="*/ 2136543 h 2531525"/>
              <a:gd name="connsiteX33" fmla="*/ 535891 w 2495698"/>
              <a:gd name="connsiteY33" fmla="*/ 1973098 h 2531525"/>
              <a:gd name="connsiteX34" fmla="*/ 540671 w 2495698"/>
              <a:gd name="connsiteY34" fmla="*/ 1983347 h 2531525"/>
              <a:gd name="connsiteX35" fmla="*/ 232276 w 2495698"/>
              <a:gd name="connsiteY35" fmla="*/ 2043090 h 2531525"/>
              <a:gd name="connsiteX36" fmla="*/ 70927 w 2495698"/>
              <a:gd name="connsiteY36" fmla="*/ 1697078 h 2531525"/>
              <a:gd name="connsiteX37" fmla="*/ 279495 w 2495698"/>
              <a:gd name="connsiteY37" fmla="*/ 1527966 h 2531525"/>
              <a:gd name="connsiteX38" fmla="*/ 245586 w 2495698"/>
              <a:gd name="connsiteY38" fmla="*/ 1274796 h 2531525"/>
              <a:gd name="connsiteX39" fmla="*/ 0 w 2495698"/>
              <a:gd name="connsiteY39" fmla="*/ 1138462 h 2531525"/>
              <a:gd name="connsiteX40" fmla="*/ 98812 w 2495698"/>
              <a:gd name="connsiteY40" fmla="*/ 769689 h 2531525"/>
              <a:gd name="connsiteX41" fmla="*/ 380240 w 2495698"/>
              <a:gd name="connsiteY41" fmla="*/ 774423 h 2531525"/>
              <a:gd name="connsiteX42" fmla="*/ 516679 w 2495698"/>
              <a:gd name="connsiteY42" fmla="*/ 590627 h 2531525"/>
              <a:gd name="connsiteX43" fmla="*/ 422419 w 2495698"/>
              <a:gd name="connsiteY43" fmla="*/ 299900 h 2531525"/>
              <a:gd name="connsiteX44" fmla="*/ 746189 w 2495698"/>
              <a:gd name="connsiteY44" fmla="*/ 97585 h 2531525"/>
              <a:gd name="connsiteX45" fmla="*/ 972292 w 2495698"/>
              <a:gd name="connsiteY45" fmla="*/ 315656 h 2531525"/>
              <a:gd name="connsiteX46" fmla="*/ 970019 w 2495698"/>
              <a:gd name="connsiteY46" fmla="*/ 317076 h 2531525"/>
              <a:gd name="connsiteX47" fmla="*/ 1248316 w 2495698"/>
              <a:gd name="connsiteY47" fmla="*/ 277231 h 2531525"/>
              <a:gd name="connsiteX48" fmla="*/ 1391137 w 2495698"/>
              <a:gd name="connsiteY48" fmla="*/ 0 h 2531525"/>
              <a:gd name="connsiteX49" fmla="*/ 1759910 w 2495698"/>
              <a:gd name="connsiteY49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954704 w 2495698"/>
              <a:gd name="connsiteY17" fmla="*/ 573108 h 2531525"/>
              <a:gd name="connsiteX18" fmla="*/ 2234317 w 2495698"/>
              <a:gd name="connsiteY18" fmla="*/ 503581 h 2531525"/>
              <a:gd name="connsiteX19" fmla="*/ 2413554 w 2495698"/>
              <a:gd name="connsiteY19" fmla="*/ 840674 h 2531525"/>
              <a:gd name="connsiteX20" fmla="*/ 2214321 w 2495698"/>
              <a:gd name="connsiteY20" fmla="*/ 1020292 h 2531525"/>
              <a:gd name="connsiteX21" fmla="*/ 2246841 w 2495698"/>
              <a:gd name="connsiteY21" fmla="*/ 1303347 h 2531525"/>
              <a:gd name="connsiteX22" fmla="*/ 2495698 w 2495698"/>
              <a:gd name="connsiteY22" fmla="*/ 1441496 h 2531525"/>
              <a:gd name="connsiteX23" fmla="*/ 2396885 w 2495698"/>
              <a:gd name="connsiteY23" fmla="*/ 1810269 h 2531525"/>
              <a:gd name="connsiteX24" fmla="*/ 2094912 w 2495698"/>
              <a:gd name="connsiteY24" fmla="*/ 1805190 h 2531525"/>
              <a:gd name="connsiteX25" fmla="*/ 1958644 w 2495698"/>
              <a:gd name="connsiteY25" fmla="*/ 1977881 h 2531525"/>
              <a:gd name="connsiteX26" fmla="*/ 2057814 w 2495698"/>
              <a:gd name="connsiteY26" fmla="*/ 2236715 h 2531525"/>
              <a:gd name="connsiteX27" fmla="*/ 1745078 w 2495698"/>
              <a:gd name="connsiteY27" fmla="*/ 2455696 h 2531525"/>
              <a:gd name="connsiteX28" fmla="*/ 1507869 w 2495698"/>
              <a:gd name="connsiteY28" fmla="*/ 2249759 h 2531525"/>
              <a:gd name="connsiteX29" fmla="*/ 1251837 w 2495698"/>
              <a:gd name="connsiteY29" fmla="*/ 2272543 h 2531525"/>
              <a:gd name="connsiteX30" fmla="*/ 1108065 w 2495698"/>
              <a:gd name="connsiteY30" fmla="*/ 2531525 h 2531525"/>
              <a:gd name="connsiteX31" fmla="*/ 739291 w 2495698"/>
              <a:gd name="connsiteY31" fmla="*/ 2432713 h 2531525"/>
              <a:gd name="connsiteX32" fmla="*/ 744274 w 2495698"/>
              <a:gd name="connsiteY32" fmla="*/ 2136543 h 2531525"/>
              <a:gd name="connsiteX33" fmla="*/ 535891 w 2495698"/>
              <a:gd name="connsiteY33" fmla="*/ 1973098 h 2531525"/>
              <a:gd name="connsiteX34" fmla="*/ 232276 w 2495698"/>
              <a:gd name="connsiteY34" fmla="*/ 2043090 h 2531525"/>
              <a:gd name="connsiteX35" fmla="*/ 70927 w 2495698"/>
              <a:gd name="connsiteY35" fmla="*/ 1697078 h 2531525"/>
              <a:gd name="connsiteX36" fmla="*/ 279495 w 2495698"/>
              <a:gd name="connsiteY36" fmla="*/ 1527966 h 2531525"/>
              <a:gd name="connsiteX37" fmla="*/ 245586 w 2495698"/>
              <a:gd name="connsiteY37" fmla="*/ 1274796 h 2531525"/>
              <a:gd name="connsiteX38" fmla="*/ 0 w 2495698"/>
              <a:gd name="connsiteY38" fmla="*/ 1138462 h 2531525"/>
              <a:gd name="connsiteX39" fmla="*/ 98812 w 2495698"/>
              <a:gd name="connsiteY39" fmla="*/ 769689 h 2531525"/>
              <a:gd name="connsiteX40" fmla="*/ 380240 w 2495698"/>
              <a:gd name="connsiteY40" fmla="*/ 774423 h 2531525"/>
              <a:gd name="connsiteX41" fmla="*/ 516679 w 2495698"/>
              <a:gd name="connsiteY41" fmla="*/ 590627 h 2531525"/>
              <a:gd name="connsiteX42" fmla="*/ 422419 w 2495698"/>
              <a:gd name="connsiteY42" fmla="*/ 299900 h 2531525"/>
              <a:gd name="connsiteX43" fmla="*/ 746189 w 2495698"/>
              <a:gd name="connsiteY43" fmla="*/ 97585 h 2531525"/>
              <a:gd name="connsiteX44" fmla="*/ 972292 w 2495698"/>
              <a:gd name="connsiteY44" fmla="*/ 315656 h 2531525"/>
              <a:gd name="connsiteX45" fmla="*/ 970019 w 2495698"/>
              <a:gd name="connsiteY45" fmla="*/ 317076 h 2531525"/>
              <a:gd name="connsiteX46" fmla="*/ 1248316 w 2495698"/>
              <a:gd name="connsiteY46" fmla="*/ 277231 h 2531525"/>
              <a:gd name="connsiteX47" fmla="*/ 1391137 w 2495698"/>
              <a:gd name="connsiteY47" fmla="*/ 0 h 2531525"/>
              <a:gd name="connsiteX48" fmla="*/ 1759910 w 2495698"/>
              <a:gd name="connsiteY48" fmla="*/ 98812 h 253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495698" h="2531525">
                <a:moveTo>
                  <a:pt x="1365628" y="832740"/>
                </a:moveTo>
                <a:cubicBezTo>
                  <a:pt x="1121373" y="767293"/>
                  <a:pt x="870309" y="912244"/>
                  <a:pt x="804861" y="1156499"/>
                </a:cubicBezTo>
                <a:cubicBezTo>
                  <a:pt x="739413" y="1400754"/>
                  <a:pt x="884365" y="1651818"/>
                  <a:pt x="1128620" y="1717266"/>
                </a:cubicBezTo>
                <a:cubicBezTo>
                  <a:pt x="1372875" y="1782713"/>
                  <a:pt x="1623939" y="1637762"/>
                  <a:pt x="1689387" y="1393507"/>
                </a:cubicBezTo>
                <a:cubicBezTo>
                  <a:pt x="1754835" y="1149252"/>
                  <a:pt x="1609883" y="898188"/>
                  <a:pt x="1365628" y="832740"/>
                </a:cubicBezTo>
                <a:close/>
                <a:moveTo>
                  <a:pt x="1447099" y="528685"/>
                </a:moveTo>
                <a:cubicBezTo>
                  <a:pt x="1859279" y="639128"/>
                  <a:pt x="2103885" y="1062799"/>
                  <a:pt x="1993442" y="1474978"/>
                </a:cubicBezTo>
                <a:cubicBezTo>
                  <a:pt x="1882999" y="1887158"/>
                  <a:pt x="1459328" y="2131764"/>
                  <a:pt x="1047149" y="2021321"/>
                </a:cubicBezTo>
                <a:cubicBezTo>
                  <a:pt x="634969" y="1910878"/>
                  <a:pt x="390363" y="1487207"/>
                  <a:pt x="500806" y="1075027"/>
                </a:cubicBezTo>
                <a:cubicBezTo>
                  <a:pt x="611249" y="662848"/>
                  <a:pt x="1034920" y="418242"/>
                  <a:pt x="1447099" y="528685"/>
                </a:cubicBezTo>
                <a:close/>
                <a:moveTo>
                  <a:pt x="1476725" y="418119"/>
                </a:moveTo>
                <a:cubicBezTo>
                  <a:pt x="1003481" y="291314"/>
                  <a:pt x="517045" y="572157"/>
                  <a:pt x="390240" y="1045401"/>
                </a:cubicBezTo>
                <a:cubicBezTo>
                  <a:pt x="263435" y="1518646"/>
                  <a:pt x="544279" y="2005081"/>
                  <a:pt x="1017523" y="2131887"/>
                </a:cubicBezTo>
                <a:cubicBezTo>
                  <a:pt x="1490767" y="2258692"/>
                  <a:pt x="1977202" y="1977848"/>
                  <a:pt x="2104008" y="1504604"/>
                </a:cubicBezTo>
                <a:cubicBezTo>
                  <a:pt x="2230813" y="1031360"/>
                  <a:pt x="1949969" y="544925"/>
                  <a:pt x="1476725" y="418119"/>
                </a:cubicBezTo>
                <a:close/>
                <a:moveTo>
                  <a:pt x="1759910" y="98812"/>
                </a:moveTo>
                <a:cubicBezTo>
                  <a:pt x="1758148" y="203507"/>
                  <a:pt x="1756387" y="308202"/>
                  <a:pt x="1754625" y="412897"/>
                </a:cubicBezTo>
                <a:lnTo>
                  <a:pt x="1954704" y="573108"/>
                </a:lnTo>
                <a:lnTo>
                  <a:pt x="2234317" y="503581"/>
                </a:lnTo>
                <a:lnTo>
                  <a:pt x="2413554" y="840674"/>
                </a:lnTo>
                <a:lnTo>
                  <a:pt x="2214321" y="1020292"/>
                </a:lnTo>
                <a:cubicBezTo>
                  <a:pt x="2239296" y="1111262"/>
                  <a:pt x="2251067" y="1206519"/>
                  <a:pt x="2246841" y="1303347"/>
                </a:cubicBezTo>
                <a:lnTo>
                  <a:pt x="2495698" y="1441496"/>
                </a:lnTo>
                <a:lnTo>
                  <a:pt x="2396885" y="1810269"/>
                </a:lnTo>
                <a:lnTo>
                  <a:pt x="2094912" y="1805190"/>
                </a:lnTo>
                <a:cubicBezTo>
                  <a:pt x="2056732" y="1868983"/>
                  <a:pt x="2010475" y="1926517"/>
                  <a:pt x="1958644" y="1977881"/>
                </a:cubicBezTo>
                <a:lnTo>
                  <a:pt x="2057814" y="2236715"/>
                </a:lnTo>
                <a:lnTo>
                  <a:pt x="1745078" y="2455696"/>
                </a:lnTo>
                <a:lnTo>
                  <a:pt x="1507869" y="2249759"/>
                </a:lnTo>
                <a:lnTo>
                  <a:pt x="1251837" y="2272543"/>
                </a:lnTo>
                <a:lnTo>
                  <a:pt x="1108065" y="2531525"/>
                </a:lnTo>
                <a:lnTo>
                  <a:pt x="739291" y="2432713"/>
                </a:lnTo>
                <a:lnTo>
                  <a:pt x="744274" y="2136543"/>
                </a:lnTo>
                <a:cubicBezTo>
                  <a:pt x="666128" y="2092006"/>
                  <a:pt x="595548" y="2037539"/>
                  <a:pt x="535891" y="1973098"/>
                </a:cubicBezTo>
                <a:lnTo>
                  <a:pt x="232276" y="2043090"/>
                </a:lnTo>
                <a:lnTo>
                  <a:pt x="70927" y="1697078"/>
                </a:lnTo>
                <a:lnTo>
                  <a:pt x="279495" y="1527966"/>
                </a:lnTo>
                <a:cubicBezTo>
                  <a:pt x="257233" y="1446371"/>
                  <a:pt x="245603" y="1361336"/>
                  <a:pt x="245586" y="1274796"/>
                </a:cubicBezTo>
                <a:lnTo>
                  <a:pt x="0" y="1138462"/>
                </a:lnTo>
                <a:lnTo>
                  <a:pt x="98812" y="769689"/>
                </a:lnTo>
                <a:lnTo>
                  <a:pt x="380240" y="774423"/>
                </a:lnTo>
                <a:cubicBezTo>
                  <a:pt x="418421" y="707046"/>
                  <a:pt x="464524" y="645614"/>
                  <a:pt x="516679" y="590627"/>
                </a:cubicBezTo>
                <a:lnTo>
                  <a:pt x="422419" y="299900"/>
                </a:lnTo>
                <a:lnTo>
                  <a:pt x="746189" y="97585"/>
                </a:lnTo>
                <a:lnTo>
                  <a:pt x="972292" y="315656"/>
                </a:lnTo>
                <a:lnTo>
                  <a:pt x="970019" y="317076"/>
                </a:lnTo>
                <a:cubicBezTo>
                  <a:pt x="1058903" y="289108"/>
                  <a:pt x="1152743" y="276181"/>
                  <a:pt x="1248316" y="277231"/>
                </a:cubicBezTo>
                <a:lnTo>
                  <a:pt x="1391137" y="0"/>
                </a:lnTo>
                <a:lnTo>
                  <a:pt x="1759910" y="988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1" dirty="0"/>
          </a:p>
        </p:txBody>
      </p:sp>
    </p:spTree>
    <p:extLst>
      <p:ext uri="{BB962C8B-B14F-4D97-AF65-F5344CB8AC3E}">
        <p14:creationId xmlns:p14="http://schemas.microsoft.com/office/powerpoint/2010/main" val="32002098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EAEF55E8-F4A1-4F87-9198-F235D501F539}"/>
              </a:ext>
            </a:extLst>
          </p:cNvPr>
          <p:cNvSpPr/>
          <p:nvPr/>
        </p:nvSpPr>
        <p:spPr>
          <a:xfrm>
            <a:off x="3308149" y="1740792"/>
            <a:ext cx="647085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>
                <a:ln w="0"/>
                <a:solidFill>
                  <a:srgbClr val="7E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Le singole componenti sono state testate utilizzando:</a:t>
            </a:r>
          </a:p>
          <a:p>
            <a:pPr algn="ctr"/>
            <a:endParaRPr lang="it-IT" dirty="0">
              <a:ln w="0"/>
              <a:solidFill>
                <a:srgbClr val="7E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  <a:cs typeface="Browallia New" panose="020B0502040204020203" pitchFamily="34" charset="-34"/>
            </a:endParaRPr>
          </a:p>
          <a:p>
            <a:pPr algn="ctr">
              <a:buFont typeface="Arial" pitchFamily="34" charset="0"/>
              <a:buChar char="•"/>
            </a:pPr>
            <a:r>
              <a:rPr lang="it-IT" dirty="0">
                <a:ln w="0"/>
                <a:solidFill>
                  <a:srgbClr val="7E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 </a:t>
            </a:r>
            <a:r>
              <a:rPr lang="it-IT" b="1" dirty="0" err="1">
                <a:ln w="0"/>
                <a:solidFill>
                  <a:srgbClr val="7E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Black</a:t>
            </a:r>
            <a:r>
              <a:rPr lang="it-IT" b="1" dirty="0">
                <a:ln w="0"/>
                <a:solidFill>
                  <a:srgbClr val="7E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 Box </a:t>
            </a:r>
            <a:r>
              <a:rPr lang="it-IT" dirty="0">
                <a:ln w="0"/>
                <a:solidFill>
                  <a:srgbClr val="7E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per le componenti che si concentrano sulla ricezione dell’input dell’utente.</a:t>
            </a:r>
          </a:p>
          <a:p>
            <a:pPr algn="ctr">
              <a:buFont typeface="Arial" pitchFamily="34" charset="0"/>
              <a:buChar char="•"/>
            </a:pPr>
            <a:endParaRPr lang="it-IT" dirty="0">
              <a:ln w="0"/>
              <a:solidFill>
                <a:srgbClr val="7E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  <a:cs typeface="Browallia New" panose="020B0502040204020203" pitchFamily="34" charset="-34"/>
            </a:endParaRPr>
          </a:p>
          <a:p>
            <a:pPr algn="ctr">
              <a:buFont typeface="Arial" pitchFamily="34" charset="0"/>
              <a:buChar char="•"/>
            </a:pPr>
            <a:endParaRPr lang="it-IT" dirty="0">
              <a:ln w="0"/>
              <a:solidFill>
                <a:srgbClr val="7E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  <a:cs typeface="Browallia New" panose="020B0502040204020203" pitchFamily="34" charset="-34"/>
            </a:endParaRPr>
          </a:p>
          <a:p>
            <a:pPr algn="ctr">
              <a:buFont typeface="Arial" pitchFamily="34" charset="0"/>
              <a:buChar char="•"/>
            </a:pPr>
            <a:endParaRPr lang="it-IT" dirty="0">
              <a:ln w="0"/>
              <a:solidFill>
                <a:srgbClr val="7E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  <a:cs typeface="Browallia New" panose="020B0502040204020203" pitchFamily="34" charset="-34"/>
            </a:endParaRPr>
          </a:p>
          <a:p>
            <a:pPr algn="ctr">
              <a:buFont typeface="Arial" pitchFamily="34" charset="0"/>
              <a:buChar char="•"/>
            </a:pPr>
            <a:endParaRPr lang="it-IT" dirty="0">
              <a:ln w="0"/>
              <a:solidFill>
                <a:srgbClr val="7E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  <a:cs typeface="Browallia New" panose="020B0502040204020203" pitchFamily="34" charset="-34"/>
            </a:endParaRPr>
          </a:p>
          <a:p>
            <a:pPr algn="ctr"/>
            <a:endParaRPr lang="it-IT" dirty="0">
              <a:ln w="0"/>
              <a:solidFill>
                <a:srgbClr val="7E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  <a:cs typeface="Browallia New" panose="020B0502040204020203" pitchFamily="34" charset="-34"/>
            </a:endParaRPr>
          </a:p>
          <a:p>
            <a:pPr algn="ctr">
              <a:buFont typeface="Arial" pitchFamily="34" charset="0"/>
              <a:buChar char="•"/>
            </a:pPr>
            <a:r>
              <a:rPr lang="it-IT" dirty="0">
                <a:ln w="0"/>
                <a:solidFill>
                  <a:srgbClr val="7E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 </a:t>
            </a:r>
            <a:r>
              <a:rPr lang="it-IT" b="1" dirty="0">
                <a:ln w="0"/>
                <a:solidFill>
                  <a:srgbClr val="7E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White Box </a:t>
            </a:r>
            <a:r>
              <a:rPr lang="it-IT" dirty="0" err="1">
                <a:ln w="0"/>
                <a:solidFill>
                  <a:srgbClr val="7E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Branch</a:t>
            </a:r>
            <a:r>
              <a:rPr lang="it-IT" dirty="0">
                <a:ln w="0"/>
                <a:solidFill>
                  <a:srgbClr val="7E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 Testing per le componenti che si occupano puramente della logica di sistema e gestione dei dati.</a:t>
            </a:r>
            <a:endParaRPr lang="en-US" dirty="0">
              <a:ln w="0"/>
              <a:solidFill>
                <a:srgbClr val="7E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  <a:cs typeface="Browallia New" panose="020B0502040204020203" pitchFamily="34" charset="-34"/>
            </a:endParaRPr>
          </a:p>
          <a:p>
            <a:pPr algn="ctr"/>
            <a:endParaRPr lang="it-IT" dirty="0">
              <a:ln w="0"/>
              <a:solidFill>
                <a:srgbClr val="7E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  <a:cs typeface="Browallia New" panose="020B0502040204020203" pitchFamily="34" charset="-34"/>
            </a:endParaRPr>
          </a:p>
          <a:p>
            <a:pPr algn="ctr"/>
            <a:endParaRPr lang="it-IT" dirty="0">
              <a:ln w="0"/>
              <a:solidFill>
                <a:srgbClr val="7E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  <a:cs typeface="Browallia New" panose="020B0502040204020203" pitchFamily="34" charset="-34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F05E43C-58C1-4BCF-8E63-D3FC8CFEEF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" t="33628" r="901" b="19691"/>
          <a:stretch/>
        </p:blipFill>
        <p:spPr>
          <a:xfrm>
            <a:off x="4127300" y="2996499"/>
            <a:ext cx="5004000" cy="1190753"/>
          </a:xfrm>
          <a:prstGeom prst="rect">
            <a:avLst/>
          </a:prstGeom>
        </p:spPr>
      </p:pic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4245B4AF-BE8B-4533-98C3-342D33AB42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65" b="18373"/>
          <a:stretch/>
        </p:blipFill>
        <p:spPr>
          <a:xfrm>
            <a:off x="4081405" y="5130505"/>
            <a:ext cx="4948295" cy="1161862"/>
          </a:xfrm>
          <a:prstGeom prst="rect">
            <a:avLst/>
          </a:prstGeom>
        </p:spPr>
      </p:pic>
      <p:sp>
        <p:nvSpPr>
          <p:cNvPr id="8" name="Titolo 1"/>
          <p:cNvSpPr>
            <a:spLocks noGrp="1"/>
          </p:cNvSpPr>
          <p:nvPr>
            <p:ph type="title"/>
          </p:nvPr>
        </p:nvSpPr>
        <p:spPr>
          <a:xfrm>
            <a:off x="2163434" y="430147"/>
            <a:ext cx="8911687" cy="712853"/>
          </a:xfrm>
        </p:spPr>
        <p:txBody>
          <a:bodyPr>
            <a:normAutofit fontScale="90000"/>
          </a:bodyPr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Testing </a:t>
            </a:r>
            <a:b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</a:br>
            <a:endParaRPr lang="it-IT" dirty="0">
              <a:solidFill>
                <a:srgbClr val="C00000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9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ttangolo 10"/>
          <p:cNvSpPr/>
          <p:nvPr/>
        </p:nvSpPr>
        <p:spPr>
          <a:xfrm>
            <a:off x="203200" y="6550223"/>
            <a:ext cx="7137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</a:t>
            </a:r>
            <a:r>
              <a:rPr lang="it-IT" sz="1400" dirty="0" err="1">
                <a:latin typeface="Century Schoolbook" panose="02040604050505020304" pitchFamily="18" charset="0"/>
              </a:rPr>
              <a:t>a.a.</a:t>
            </a:r>
            <a:r>
              <a:rPr lang="it-IT" sz="1400" dirty="0">
                <a:latin typeface="Century Schoolbook" panose="02040604050505020304" pitchFamily="18" charset="0"/>
              </a:rPr>
              <a:t> 2019/2020</a:t>
            </a:r>
          </a:p>
        </p:txBody>
      </p:sp>
    </p:spTree>
    <p:extLst>
      <p:ext uri="{BB962C8B-B14F-4D97-AF65-F5344CB8AC3E}">
        <p14:creationId xmlns:p14="http://schemas.microsoft.com/office/powerpoint/2010/main" val="36315447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5010874" y="1360945"/>
            <a:ext cx="32528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2800" b="1" u="sng" dirty="0">
                <a:solidFill>
                  <a:srgbClr val="7E0000"/>
                </a:solidFill>
                <a:latin typeface="Century Schoolbook" pitchFamily="18" charset="0"/>
                <a:cs typeface="Calibri Light" panose="020F0302020204030204" pitchFamily="34" charset="0"/>
              </a:rPr>
              <a:t>Testing di unità</a:t>
            </a:r>
            <a:endParaRPr lang="it-IT" sz="2800" b="1" u="sng" dirty="0">
              <a:solidFill>
                <a:srgbClr val="7E0000"/>
              </a:solidFill>
              <a:latin typeface="Century Schoolbook" pitchFamily="18" charset="0"/>
            </a:endParaRPr>
          </a:p>
        </p:txBody>
      </p:sp>
      <p:sp>
        <p:nvSpPr>
          <p:cNvPr id="4" name="Titolo 1"/>
          <p:cNvSpPr txBox="1">
            <a:spLocks/>
          </p:cNvSpPr>
          <p:nvPr/>
        </p:nvSpPr>
        <p:spPr>
          <a:xfrm>
            <a:off x="2163434" y="430147"/>
            <a:ext cx="8911687" cy="7128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Testing –</a:t>
            </a:r>
            <a:r>
              <a:rPr kumimoji="0" lang="it-IT" sz="3600" b="0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 JUnit5</a:t>
            </a:r>
            <a:endParaRPr kumimoji="0" lang="it-IT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Schoolbook" panose="02040604050505020304" pitchFamily="18" charset="0"/>
              <a:ea typeface="+mj-ea"/>
              <a:cs typeface="+mj-cs"/>
            </a:endParaRPr>
          </a:p>
        </p:txBody>
      </p:sp>
      <p:cxnSp>
        <p:nvCxnSpPr>
          <p:cNvPr id="5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ttangolo 5"/>
          <p:cNvSpPr/>
          <p:nvPr/>
        </p:nvSpPr>
        <p:spPr>
          <a:xfrm>
            <a:off x="1642283" y="1861869"/>
            <a:ext cx="9507938" cy="133882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>
                <a:solidFill>
                  <a:srgbClr val="7E0000"/>
                </a:solidFill>
                <a:latin typeface="Century Schoolbook" pitchFamily="18" charset="0"/>
              </a:rPr>
              <a:t>Abbiamo usato </a:t>
            </a:r>
            <a:r>
              <a:rPr lang="it-IT" dirty="0" err="1">
                <a:solidFill>
                  <a:srgbClr val="7E0000"/>
                </a:solidFill>
                <a:latin typeface="Century Schoolbook" pitchFamily="18" charset="0"/>
              </a:rPr>
              <a:t>JUnit</a:t>
            </a:r>
            <a:r>
              <a:rPr lang="it-IT" dirty="0">
                <a:solidFill>
                  <a:srgbClr val="7E0000"/>
                </a:solidFill>
                <a:latin typeface="Century Schoolbook" pitchFamily="18" charset="0"/>
              </a:rPr>
              <a:t> per testare i metodi e le classi prestabilite.</a:t>
            </a:r>
          </a:p>
          <a:p>
            <a:pPr>
              <a:lnSpc>
                <a:spcPct val="150000"/>
              </a:lnSpc>
            </a:pPr>
            <a:r>
              <a:rPr lang="it-IT" dirty="0">
                <a:solidFill>
                  <a:srgbClr val="7E0000"/>
                </a:solidFill>
                <a:latin typeface="Century Schoolbook" pitchFamily="18" charset="0"/>
              </a:rPr>
              <a:t>Per effettuare i test in questa fase le componenti vengono isolate tramite l’utilizzo di classi di test che servono a sostituire le parti mancanti del sistema.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83840" y="3193838"/>
            <a:ext cx="9734550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3180" y="4790550"/>
            <a:ext cx="7162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ttangolo 9"/>
          <p:cNvSpPr/>
          <p:nvPr/>
        </p:nvSpPr>
        <p:spPr>
          <a:xfrm>
            <a:off x="1349411" y="5387759"/>
            <a:ext cx="12156656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b="1" dirty="0" err="1">
                <a:solidFill>
                  <a:srgbClr val="7E0000"/>
                </a:solidFill>
                <a:latin typeface="Century Schoolbook" pitchFamily="18" charset="0"/>
              </a:rPr>
              <a:t>Coverage</a:t>
            </a:r>
            <a:r>
              <a:rPr lang="it-IT" b="1" dirty="0">
                <a:solidFill>
                  <a:srgbClr val="7E0000"/>
                </a:solidFill>
                <a:latin typeface="Century Schoolbook" pitchFamily="18" charset="0"/>
              </a:rPr>
              <a:t> del Sistema: </a:t>
            </a:r>
            <a:r>
              <a:rPr lang="it-IT" b="1" dirty="0">
                <a:solidFill>
                  <a:srgbClr val="00B050"/>
                </a:solidFill>
                <a:latin typeface="Century Schoolbook" pitchFamily="18" charset="0"/>
              </a:rPr>
              <a:t>79%</a:t>
            </a:r>
          </a:p>
          <a:p>
            <a:pPr>
              <a:lnSpc>
                <a:spcPct val="150000"/>
              </a:lnSpc>
            </a:pPr>
            <a:r>
              <a:rPr lang="it-IT" dirty="0">
                <a:solidFill>
                  <a:srgbClr val="7E0000"/>
                </a:solidFill>
                <a:latin typeface="Century Schoolbook" pitchFamily="18" charset="0"/>
              </a:rPr>
              <a:t>I test hanno avuto </a:t>
            </a:r>
            <a:r>
              <a:rPr lang="it-IT" dirty="0">
                <a:solidFill>
                  <a:srgbClr val="00B050"/>
                </a:solidFill>
                <a:latin typeface="Century Schoolbook" pitchFamily="18" charset="0"/>
              </a:rPr>
              <a:t>successo</a:t>
            </a:r>
            <a:r>
              <a:rPr lang="it-IT" dirty="0">
                <a:solidFill>
                  <a:srgbClr val="7E0000"/>
                </a:solidFill>
                <a:latin typeface="Century Schoolbook" pitchFamily="18" charset="0"/>
              </a:rPr>
              <a:t>. Non sono stati riscontrati molti fault nelle componenti del sistema.</a:t>
            </a:r>
          </a:p>
          <a:p>
            <a:pPr>
              <a:lnSpc>
                <a:spcPct val="150000"/>
              </a:lnSpc>
            </a:pPr>
            <a:r>
              <a:rPr lang="it-IT" dirty="0">
                <a:solidFill>
                  <a:srgbClr val="7E0000"/>
                </a:solidFill>
                <a:latin typeface="Century Schoolbook" pitchFamily="18" charset="0"/>
              </a:rPr>
              <a:t>Alcuni </a:t>
            </a:r>
            <a:r>
              <a:rPr lang="it-IT" dirty="0">
                <a:solidFill>
                  <a:srgbClr val="FF0000"/>
                </a:solidFill>
                <a:latin typeface="Century Schoolbook" pitchFamily="18" charset="0"/>
              </a:rPr>
              <a:t>fault</a:t>
            </a:r>
            <a:r>
              <a:rPr lang="it-IT" dirty="0">
                <a:solidFill>
                  <a:srgbClr val="7E0000"/>
                </a:solidFill>
                <a:latin typeface="Century Schoolbook" pitchFamily="18" charset="0"/>
              </a:rPr>
              <a:t> sono stati trovati nella modifica dei dati se immettevamo dati scorretti.</a:t>
            </a:r>
          </a:p>
        </p:txBody>
      </p:sp>
      <p:pic>
        <p:nvPicPr>
          <p:cNvPr id="49157" name="Picture 5" descr="C:\Users\pc\Downloads\kisspng-junit-test-automation-software-testing-unit-testin-5b2d5e4a31af49.784524251529699914203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38310" y="4804120"/>
            <a:ext cx="1965715" cy="675530"/>
          </a:xfrm>
          <a:prstGeom prst="rect">
            <a:avLst/>
          </a:prstGeom>
          <a:noFill/>
        </p:spPr>
      </p:pic>
      <p:sp>
        <p:nvSpPr>
          <p:cNvPr id="11" name="Rettangolo 10"/>
          <p:cNvSpPr/>
          <p:nvPr/>
        </p:nvSpPr>
        <p:spPr>
          <a:xfrm>
            <a:off x="177800" y="6550223"/>
            <a:ext cx="72517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</a:t>
            </a:r>
            <a:r>
              <a:rPr lang="it-IT" sz="1400" dirty="0" err="1">
                <a:latin typeface="Century Schoolbook" panose="02040604050505020304" pitchFamily="18" charset="0"/>
              </a:rPr>
              <a:t>a.a.</a:t>
            </a:r>
            <a:r>
              <a:rPr lang="it-IT" sz="1400" dirty="0">
                <a:latin typeface="Century Schoolbook" panose="02040604050505020304" pitchFamily="18" charset="0"/>
              </a:rPr>
              <a:t> 2019/2020</a:t>
            </a:r>
          </a:p>
        </p:txBody>
      </p:sp>
    </p:spTree>
    <p:extLst>
      <p:ext uri="{BB962C8B-B14F-4D97-AF65-F5344CB8AC3E}">
        <p14:creationId xmlns:p14="http://schemas.microsoft.com/office/powerpoint/2010/main" val="7042763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/>
          <p:cNvSpPr txBox="1">
            <a:spLocks/>
          </p:cNvSpPr>
          <p:nvPr/>
        </p:nvSpPr>
        <p:spPr>
          <a:xfrm>
            <a:off x="2163434" y="430147"/>
            <a:ext cx="8911687" cy="7128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Testing –</a:t>
            </a:r>
            <a:r>
              <a:rPr kumimoji="0" lang="it-IT" sz="3600" b="0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 Selenium</a:t>
            </a:r>
            <a:endParaRPr kumimoji="0" lang="it-IT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Schoolbook" panose="02040604050505020304" pitchFamily="18" charset="0"/>
              <a:ea typeface="+mj-ea"/>
              <a:cs typeface="+mj-cs"/>
            </a:endParaRPr>
          </a:p>
        </p:txBody>
      </p:sp>
      <p:cxnSp>
        <p:nvCxnSpPr>
          <p:cNvPr id="4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ttangolo 8"/>
          <p:cNvSpPr/>
          <p:nvPr/>
        </p:nvSpPr>
        <p:spPr>
          <a:xfrm>
            <a:off x="5600700" y="1737836"/>
            <a:ext cx="4800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it-IT" dirty="0">
                <a:solidFill>
                  <a:srgbClr val="7E0000"/>
                </a:solidFill>
                <a:latin typeface="Century Schoolbook" pitchFamily="18" charset="0"/>
              </a:rPr>
              <a:t> Strumento di automazione open source</a:t>
            </a:r>
          </a:p>
          <a:p>
            <a:pPr algn="ctr">
              <a:buFont typeface="Arial" pitchFamily="34" charset="0"/>
              <a:buChar char="•"/>
            </a:pPr>
            <a:r>
              <a:rPr lang="it-IT" dirty="0">
                <a:solidFill>
                  <a:srgbClr val="7E0000"/>
                </a:solidFill>
                <a:latin typeface="Century Schoolbook" pitchFamily="18" charset="0"/>
              </a:rPr>
              <a:t>  Installazione rapida come plugin</a:t>
            </a:r>
          </a:p>
          <a:p>
            <a:pPr algn="ctr">
              <a:buFont typeface="Arial" pitchFamily="34" charset="0"/>
              <a:buChar char="•"/>
            </a:pPr>
            <a:r>
              <a:rPr lang="it-IT" dirty="0">
                <a:solidFill>
                  <a:srgbClr val="7E0000"/>
                </a:solidFill>
                <a:latin typeface="Century Schoolbook" pitchFamily="18" charset="0"/>
              </a:rPr>
              <a:t> Riduzione degli errori</a:t>
            </a:r>
          </a:p>
          <a:p>
            <a:pPr algn="ctr">
              <a:buFont typeface="Arial" pitchFamily="34" charset="0"/>
              <a:buChar char="•"/>
            </a:pPr>
            <a:r>
              <a:rPr lang="it-IT" dirty="0">
                <a:solidFill>
                  <a:srgbClr val="7E0000"/>
                </a:solidFill>
                <a:latin typeface="Century Schoolbook" pitchFamily="18" charset="0"/>
              </a:rPr>
              <a:t> Creazione veloce dei Test Case</a:t>
            </a:r>
          </a:p>
        </p:txBody>
      </p:sp>
      <p:pic>
        <p:nvPicPr>
          <p:cNvPr id="10" name="Picture 5" descr="C:\Users\pc\Downloads\kisspng-selenium-test-automation-software-testing-computer-5c9268a4f05d17.100310891553098916984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90520" y="1365179"/>
            <a:ext cx="2029180" cy="2029180"/>
          </a:xfrm>
          <a:prstGeom prst="rect">
            <a:avLst/>
          </a:prstGeom>
          <a:noFill/>
        </p:spPr>
      </p:pic>
      <p:pic>
        <p:nvPicPr>
          <p:cNvPr id="5018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43338" y="3617913"/>
            <a:ext cx="5325695" cy="2097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ttangolo 6"/>
          <p:cNvSpPr/>
          <p:nvPr/>
        </p:nvSpPr>
        <p:spPr>
          <a:xfrm>
            <a:off x="190500" y="6550223"/>
            <a:ext cx="7188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</a:t>
            </a:r>
            <a:r>
              <a:rPr lang="it-IT" sz="1400" dirty="0" err="1">
                <a:latin typeface="Century Schoolbook" panose="02040604050505020304" pitchFamily="18" charset="0"/>
              </a:rPr>
              <a:t>a.a.</a:t>
            </a:r>
            <a:r>
              <a:rPr lang="it-IT" sz="1400" dirty="0">
                <a:latin typeface="Century Schoolbook" panose="02040604050505020304" pitchFamily="18" charset="0"/>
              </a:rPr>
              <a:t> 2019/2020</a:t>
            </a:r>
          </a:p>
        </p:txBody>
      </p:sp>
    </p:spTree>
    <p:extLst>
      <p:ext uri="{BB962C8B-B14F-4D97-AF65-F5344CB8AC3E}">
        <p14:creationId xmlns:p14="http://schemas.microsoft.com/office/powerpoint/2010/main" val="31118691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/>
          <p:cNvSpPr txBox="1">
            <a:spLocks/>
          </p:cNvSpPr>
          <p:nvPr/>
        </p:nvSpPr>
        <p:spPr>
          <a:xfrm>
            <a:off x="2163434" y="430147"/>
            <a:ext cx="8911687" cy="7128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spcBef>
                <a:spcPct val="0"/>
              </a:spcBef>
            </a:pPr>
            <a:r>
              <a:rPr kumimoji="0" lang="it-IT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Testing –</a:t>
            </a:r>
            <a:r>
              <a:rPr lang="it-IT" sz="3600" dirty="0">
                <a:solidFill>
                  <a:srgbClr val="C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 Classi di equivalenza </a:t>
            </a:r>
            <a:endParaRPr kumimoji="0" lang="it-IT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Schoolbook" panose="02040604050505020304" pitchFamily="18" charset="0"/>
              <a:ea typeface="+mj-ea"/>
              <a:cs typeface="+mj-cs"/>
            </a:endParaRPr>
          </a:p>
        </p:txBody>
      </p:sp>
      <p:cxnSp>
        <p:nvCxnSpPr>
          <p:cNvPr id="4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8077200" y="2286000"/>
            <a:ext cx="36703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b="1" u="sng" dirty="0">
                <a:solidFill>
                  <a:srgbClr val="7E0000"/>
                </a:solidFill>
                <a:latin typeface="Century Schoolbook" pitchFamily="18" charset="0"/>
              </a:rPr>
              <a:t>Category Partition</a:t>
            </a:r>
          </a:p>
          <a:p>
            <a:pPr algn="ctr">
              <a:buFont typeface="Arial" pitchFamily="34" charset="0"/>
              <a:buChar char="•"/>
            </a:pPr>
            <a:r>
              <a:rPr lang="it-IT" dirty="0">
                <a:solidFill>
                  <a:srgbClr val="7E0000"/>
                </a:solidFill>
                <a:latin typeface="Century Schoolbook" pitchFamily="18" charset="0"/>
              </a:rPr>
              <a:t> Metodo sistematico</a:t>
            </a:r>
          </a:p>
          <a:p>
            <a:pPr algn="ctr">
              <a:buFont typeface="Arial" pitchFamily="34" charset="0"/>
              <a:buChar char="•"/>
            </a:pPr>
            <a:r>
              <a:rPr lang="it-IT" dirty="0">
                <a:solidFill>
                  <a:srgbClr val="7E0000"/>
                </a:solidFill>
                <a:latin typeface="Century Schoolbook" pitchFamily="18" charset="0"/>
              </a:rPr>
              <a:t> Tecnica basata sulle specifiche</a:t>
            </a:r>
          </a:p>
          <a:p>
            <a:pPr algn="ctr">
              <a:buFont typeface="Arial" pitchFamily="34" charset="0"/>
              <a:buChar char="•"/>
            </a:pPr>
            <a:r>
              <a:rPr lang="it-IT" dirty="0">
                <a:solidFill>
                  <a:srgbClr val="7E0000"/>
                </a:solidFill>
                <a:latin typeface="Century Schoolbook" pitchFamily="18" charset="0"/>
              </a:rPr>
              <a:t> Implementazione indipendente</a:t>
            </a:r>
          </a:p>
          <a:p>
            <a:pPr algn="ctr">
              <a:buFont typeface="Arial" pitchFamily="34" charset="0"/>
              <a:buChar char="•"/>
            </a:pPr>
            <a:r>
              <a:rPr lang="it-IT" dirty="0">
                <a:solidFill>
                  <a:srgbClr val="7E0000"/>
                </a:solidFill>
                <a:latin typeface="Century Schoolbook" pitchFamily="18" charset="0"/>
              </a:rPr>
              <a:t> Controlla il numero del test</a:t>
            </a:r>
          </a:p>
        </p:txBody>
      </p:sp>
      <p:pic>
        <p:nvPicPr>
          <p:cNvPr id="5120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1454150"/>
            <a:ext cx="4962218" cy="301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4825" y="4549776"/>
            <a:ext cx="6187893" cy="2143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ttangolo 6"/>
          <p:cNvSpPr/>
          <p:nvPr/>
        </p:nvSpPr>
        <p:spPr>
          <a:xfrm>
            <a:off x="165100" y="6550223"/>
            <a:ext cx="7620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</a:t>
            </a:r>
            <a:r>
              <a:rPr lang="it-IT" sz="1400" dirty="0" err="1">
                <a:latin typeface="Century Schoolbook" panose="02040604050505020304" pitchFamily="18" charset="0"/>
              </a:rPr>
              <a:t>a.a.</a:t>
            </a:r>
            <a:r>
              <a:rPr lang="it-IT" sz="1400" dirty="0">
                <a:latin typeface="Century Schoolbook" panose="02040604050505020304" pitchFamily="18" charset="0"/>
              </a:rPr>
              <a:t> 2019/2020</a:t>
            </a:r>
          </a:p>
        </p:txBody>
      </p:sp>
    </p:spTree>
    <p:extLst>
      <p:ext uri="{BB962C8B-B14F-4D97-AF65-F5344CB8AC3E}">
        <p14:creationId xmlns:p14="http://schemas.microsoft.com/office/powerpoint/2010/main" val="28822057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/>
          <p:cNvSpPr txBox="1">
            <a:spLocks/>
          </p:cNvSpPr>
          <p:nvPr/>
        </p:nvSpPr>
        <p:spPr>
          <a:xfrm>
            <a:off x="2163434" y="430147"/>
            <a:ext cx="8911687" cy="7128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spcBef>
                <a:spcPct val="0"/>
              </a:spcBef>
            </a:pPr>
            <a:r>
              <a:rPr kumimoji="0" lang="it-IT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Testing –</a:t>
            </a:r>
            <a:r>
              <a:rPr lang="it-IT" sz="3600" dirty="0">
                <a:solidFill>
                  <a:srgbClr val="C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 Test Case</a:t>
            </a:r>
            <a:endParaRPr kumimoji="0" lang="it-IT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Schoolbook" panose="02040604050505020304" pitchFamily="18" charset="0"/>
              <a:ea typeface="+mj-ea"/>
              <a:cs typeface="+mj-cs"/>
            </a:endParaRPr>
          </a:p>
        </p:txBody>
      </p:sp>
      <p:cxnSp>
        <p:nvCxnSpPr>
          <p:cNvPr id="4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1522" y="1397000"/>
            <a:ext cx="3341895" cy="527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96927" y="1450975"/>
            <a:ext cx="3962868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ttangolo 6"/>
          <p:cNvSpPr/>
          <p:nvPr/>
        </p:nvSpPr>
        <p:spPr>
          <a:xfrm>
            <a:off x="10364205" y="1479034"/>
            <a:ext cx="137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it-IT" b="1" dirty="0">
                <a:solidFill>
                  <a:srgbClr val="FF0000"/>
                </a:solidFill>
                <a:latin typeface="Century Schoolbook" pitchFamily="18" charset="0"/>
              </a:rPr>
              <a:t> TC_1.2_4</a:t>
            </a:r>
          </a:p>
        </p:txBody>
      </p:sp>
      <p:sp>
        <p:nvSpPr>
          <p:cNvPr id="8" name="Rettangolo 7"/>
          <p:cNvSpPr/>
          <p:nvPr/>
        </p:nvSpPr>
        <p:spPr>
          <a:xfrm>
            <a:off x="1672195" y="1517134"/>
            <a:ext cx="137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it-IT" b="1" dirty="0">
                <a:solidFill>
                  <a:srgbClr val="FF0000"/>
                </a:solidFill>
                <a:latin typeface="Century Schoolbook" pitchFamily="18" charset="0"/>
              </a:rPr>
              <a:t> TC_1.2_1</a:t>
            </a:r>
          </a:p>
        </p:txBody>
      </p:sp>
      <p:sp>
        <p:nvSpPr>
          <p:cNvPr id="9" name="Rettangolo 8"/>
          <p:cNvSpPr/>
          <p:nvPr/>
        </p:nvSpPr>
        <p:spPr>
          <a:xfrm>
            <a:off x="1659495" y="4742934"/>
            <a:ext cx="137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it-IT" b="1" dirty="0">
                <a:solidFill>
                  <a:srgbClr val="FF0000"/>
                </a:solidFill>
                <a:latin typeface="Century Schoolbook" pitchFamily="18" charset="0"/>
              </a:rPr>
              <a:t> TC_1.2_3</a:t>
            </a:r>
          </a:p>
        </p:txBody>
      </p:sp>
      <p:sp>
        <p:nvSpPr>
          <p:cNvPr id="10" name="Rettangolo 9"/>
          <p:cNvSpPr/>
          <p:nvPr/>
        </p:nvSpPr>
        <p:spPr>
          <a:xfrm>
            <a:off x="1657599" y="3091934"/>
            <a:ext cx="137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it-IT" b="1" dirty="0">
                <a:solidFill>
                  <a:srgbClr val="FF0000"/>
                </a:solidFill>
                <a:latin typeface="Century Schoolbook" pitchFamily="18" charset="0"/>
              </a:rPr>
              <a:t> TC_1.2_2</a:t>
            </a:r>
          </a:p>
        </p:txBody>
      </p:sp>
      <p:sp>
        <p:nvSpPr>
          <p:cNvPr id="11" name="Rettangolo 10"/>
          <p:cNvSpPr/>
          <p:nvPr/>
        </p:nvSpPr>
        <p:spPr>
          <a:xfrm>
            <a:off x="10346295" y="4095234"/>
            <a:ext cx="137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it-IT" b="1" dirty="0">
                <a:solidFill>
                  <a:srgbClr val="00B050"/>
                </a:solidFill>
                <a:latin typeface="Century Schoolbook" pitchFamily="18" charset="0"/>
              </a:rPr>
              <a:t> TC_1.2_5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190500" y="6550223"/>
            <a:ext cx="787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</a:t>
            </a:r>
            <a:r>
              <a:rPr lang="it-IT" sz="1400" dirty="0" err="1">
                <a:latin typeface="Century Schoolbook" panose="02040604050505020304" pitchFamily="18" charset="0"/>
              </a:rPr>
              <a:t>a.a.</a:t>
            </a:r>
            <a:r>
              <a:rPr lang="it-IT" sz="1400" dirty="0">
                <a:latin typeface="Century Schoolbook" panose="02040604050505020304" pitchFamily="18" charset="0"/>
              </a:rPr>
              <a:t> 2019/2020</a:t>
            </a:r>
          </a:p>
        </p:txBody>
      </p:sp>
    </p:spTree>
    <p:extLst>
      <p:ext uri="{BB962C8B-B14F-4D97-AF65-F5344CB8AC3E}">
        <p14:creationId xmlns:p14="http://schemas.microsoft.com/office/powerpoint/2010/main" val="38106422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olo 1"/>
          <p:cNvSpPr txBox="1">
            <a:spLocks/>
          </p:cNvSpPr>
          <p:nvPr/>
        </p:nvSpPr>
        <p:spPr>
          <a:xfrm>
            <a:off x="2163434" y="430147"/>
            <a:ext cx="8911687" cy="7128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Testing –</a:t>
            </a:r>
            <a:r>
              <a:rPr kumimoji="0" lang="it-IT" sz="3600" b="0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 Pass/</a:t>
            </a:r>
            <a:r>
              <a:rPr kumimoji="0" lang="it-IT" sz="3600" b="0" i="0" u="none" strike="noStrike" kern="1200" cap="none" spc="0" normalizeH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Fail</a:t>
            </a:r>
            <a:r>
              <a:rPr kumimoji="0" lang="it-IT" sz="3600" b="0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 </a:t>
            </a:r>
            <a:r>
              <a:rPr kumimoji="0" lang="it-IT" sz="3600" b="0" i="0" u="none" strike="noStrike" kern="1200" cap="none" spc="0" normalizeH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Criteria</a:t>
            </a:r>
            <a:endParaRPr kumimoji="0" lang="it-IT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Schoolbook" panose="02040604050505020304" pitchFamily="18" charset="0"/>
              <a:ea typeface="+mj-ea"/>
              <a:cs typeface="+mj-cs"/>
            </a:endParaRPr>
          </a:p>
        </p:txBody>
      </p:sp>
      <p:cxnSp>
        <p:nvCxnSpPr>
          <p:cNvPr id="59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Rettangolo 59"/>
          <p:cNvSpPr/>
          <p:nvPr/>
        </p:nvSpPr>
        <p:spPr>
          <a:xfrm>
            <a:off x="914401" y="1822469"/>
            <a:ext cx="42706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>
                <a:solidFill>
                  <a:srgbClr val="7E0000"/>
                </a:solidFill>
                <a:latin typeface="Century Schoolbook" pitchFamily="18" charset="0"/>
              </a:rPr>
              <a:t>Un test avrà successo se, dato un input al sistema, l’output osservato sarà uguale all’output atteso, quindi il risultato sarà </a:t>
            </a:r>
            <a:r>
              <a:rPr lang="it-IT" dirty="0" err="1">
                <a:solidFill>
                  <a:srgbClr val="00B050"/>
                </a:solidFill>
                <a:latin typeface="Century Schoolbook" pitchFamily="18" charset="0"/>
              </a:rPr>
              <a:t>passed</a:t>
            </a:r>
            <a:r>
              <a:rPr lang="it-IT" dirty="0">
                <a:solidFill>
                  <a:srgbClr val="7E0000"/>
                </a:solidFill>
                <a:latin typeface="Century Schoolbook" pitchFamily="18" charset="0"/>
              </a:rPr>
              <a:t>. </a:t>
            </a:r>
          </a:p>
        </p:txBody>
      </p:sp>
      <p:sp>
        <p:nvSpPr>
          <p:cNvPr id="61" name="Rettangolo 60"/>
          <p:cNvSpPr/>
          <p:nvPr/>
        </p:nvSpPr>
        <p:spPr>
          <a:xfrm>
            <a:off x="917316" y="3973675"/>
            <a:ext cx="45456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>
                <a:solidFill>
                  <a:srgbClr val="7E0000"/>
                </a:solidFill>
                <a:latin typeface="Century Schoolbook" pitchFamily="18" charset="0"/>
              </a:rPr>
              <a:t>Un test sarà </a:t>
            </a:r>
            <a:r>
              <a:rPr lang="it-IT" dirty="0" err="1">
                <a:solidFill>
                  <a:srgbClr val="FF0000"/>
                </a:solidFill>
                <a:latin typeface="Century Schoolbook" pitchFamily="18" charset="0"/>
              </a:rPr>
              <a:t>failed</a:t>
            </a:r>
            <a:r>
              <a:rPr lang="it-IT" dirty="0">
                <a:solidFill>
                  <a:srgbClr val="7E0000"/>
                </a:solidFill>
                <a:latin typeface="Century Schoolbook" pitchFamily="18" charset="0"/>
              </a:rPr>
              <a:t> quando l’output osservato sarà diverso da quello atteso. </a:t>
            </a:r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91349" y="1631950"/>
            <a:ext cx="4990477" cy="170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27663" y="3602039"/>
            <a:ext cx="1303337" cy="1458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40363" y="1509713"/>
            <a:ext cx="1362075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97700" y="3464898"/>
            <a:ext cx="4967171" cy="1811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" name="Rettangolo 69"/>
          <p:cNvSpPr/>
          <p:nvPr/>
        </p:nvSpPr>
        <p:spPr>
          <a:xfrm>
            <a:off x="6990394" y="3466952"/>
            <a:ext cx="4985069" cy="1807618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Rettangolo 70"/>
          <p:cNvSpPr/>
          <p:nvPr/>
        </p:nvSpPr>
        <p:spPr>
          <a:xfrm>
            <a:off x="6988630" y="1620982"/>
            <a:ext cx="4987636" cy="172192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/>
          <p:cNvSpPr/>
          <p:nvPr/>
        </p:nvSpPr>
        <p:spPr>
          <a:xfrm>
            <a:off x="177800" y="6550223"/>
            <a:ext cx="73533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</a:t>
            </a:r>
            <a:r>
              <a:rPr lang="it-IT" sz="1400" dirty="0" err="1">
                <a:latin typeface="Century Schoolbook" panose="02040604050505020304" pitchFamily="18" charset="0"/>
              </a:rPr>
              <a:t>a.a.</a:t>
            </a:r>
            <a:r>
              <a:rPr lang="it-IT" sz="1400" dirty="0">
                <a:latin typeface="Century Schoolbook" panose="02040604050505020304" pitchFamily="18" charset="0"/>
              </a:rPr>
              <a:t> 2019/2020</a:t>
            </a:r>
          </a:p>
        </p:txBody>
      </p:sp>
    </p:spTree>
    <p:extLst>
      <p:ext uri="{BB962C8B-B14F-4D97-AF65-F5344CB8AC3E}">
        <p14:creationId xmlns:p14="http://schemas.microsoft.com/office/powerpoint/2010/main" val="35416216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15">
            <a:extLst>
              <a:ext uri="{FF2B5EF4-FFF2-40B4-BE49-F238E27FC236}">
                <a16:creationId xmlns:a16="http://schemas.microsoft.com/office/drawing/2014/main" id="{DC54139F-CCE3-451A-A490-614DCD25BBA9}"/>
              </a:ext>
            </a:extLst>
          </p:cNvPr>
          <p:cNvCxnSpPr>
            <a:cxnSpLocks/>
            <a:endCxn id="27" idx="4"/>
          </p:cNvCxnSpPr>
          <p:nvPr/>
        </p:nvCxnSpPr>
        <p:spPr>
          <a:xfrm flipV="1">
            <a:off x="6400800" y="5381170"/>
            <a:ext cx="1142" cy="3782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15">
            <a:extLst>
              <a:ext uri="{FF2B5EF4-FFF2-40B4-BE49-F238E27FC236}">
                <a16:creationId xmlns:a16="http://schemas.microsoft.com/office/drawing/2014/main" id="{DC54139F-CCE3-451A-A490-614DCD25BBA9}"/>
              </a:ext>
            </a:extLst>
          </p:cNvPr>
          <p:cNvCxnSpPr>
            <a:cxnSpLocks/>
            <a:stCxn id="27" idx="0"/>
            <a:endCxn id="30" idx="4"/>
          </p:cNvCxnSpPr>
          <p:nvPr/>
        </p:nvCxnSpPr>
        <p:spPr>
          <a:xfrm flipV="1">
            <a:off x="6401942" y="2463800"/>
            <a:ext cx="7257" cy="3444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15">
            <a:extLst>
              <a:ext uri="{FF2B5EF4-FFF2-40B4-BE49-F238E27FC236}">
                <a16:creationId xmlns:a16="http://schemas.microsoft.com/office/drawing/2014/main" id="{DC54139F-CCE3-451A-A490-614DCD25BBA9}"/>
              </a:ext>
            </a:extLst>
          </p:cNvPr>
          <p:cNvCxnSpPr>
            <a:cxnSpLocks/>
          </p:cNvCxnSpPr>
          <p:nvPr/>
        </p:nvCxnSpPr>
        <p:spPr>
          <a:xfrm flipV="1">
            <a:off x="7607300" y="3274219"/>
            <a:ext cx="298450" cy="2055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id="{DC54139F-CCE3-451A-A490-614DCD25BBA9}"/>
              </a:ext>
            </a:extLst>
          </p:cNvPr>
          <p:cNvCxnSpPr>
            <a:cxnSpLocks/>
          </p:cNvCxnSpPr>
          <p:nvPr/>
        </p:nvCxnSpPr>
        <p:spPr>
          <a:xfrm>
            <a:off x="7524750" y="4714875"/>
            <a:ext cx="314325" cy="1714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15">
            <a:extLst>
              <a:ext uri="{FF2B5EF4-FFF2-40B4-BE49-F238E27FC236}">
                <a16:creationId xmlns:a16="http://schemas.microsoft.com/office/drawing/2014/main" id="{DC54139F-CCE3-451A-A490-614DCD25BBA9}"/>
              </a:ext>
            </a:extLst>
          </p:cNvPr>
          <p:cNvCxnSpPr>
            <a:cxnSpLocks/>
          </p:cNvCxnSpPr>
          <p:nvPr/>
        </p:nvCxnSpPr>
        <p:spPr>
          <a:xfrm flipV="1">
            <a:off x="4937760" y="4739642"/>
            <a:ext cx="281940" cy="2666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15">
            <a:extLst>
              <a:ext uri="{FF2B5EF4-FFF2-40B4-BE49-F238E27FC236}">
                <a16:creationId xmlns:a16="http://schemas.microsoft.com/office/drawing/2014/main" id="{DC54139F-CCE3-451A-A490-614DCD25BBA9}"/>
              </a:ext>
            </a:extLst>
          </p:cNvPr>
          <p:cNvCxnSpPr>
            <a:cxnSpLocks/>
          </p:cNvCxnSpPr>
          <p:nvPr/>
        </p:nvCxnSpPr>
        <p:spPr>
          <a:xfrm flipH="1" flipV="1">
            <a:off x="4922520" y="3246120"/>
            <a:ext cx="312420" cy="228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163434" y="430147"/>
            <a:ext cx="8911687" cy="712853"/>
          </a:xfrm>
        </p:spPr>
        <p:txBody>
          <a:bodyPr/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Testing – Documenti</a:t>
            </a:r>
          </a:p>
        </p:txBody>
      </p:sp>
      <p:cxnSp>
        <p:nvCxnSpPr>
          <p:cNvPr id="4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Oval 16">
            <a:extLst>
              <a:ext uri="{FF2B5EF4-FFF2-40B4-BE49-F238E27FC236}">
                <a16:creationId xmlns:a16="http://schemas.microsoft.com/office/drawing/2014/main" id="{060DD616-F858-4A89-ABCF-2728884A670C}"/>
              </a:ext>
            </a:extLst>
          </p:cNvPr>
          <p:cNvSpPr/>
          <p:nvPr/>
        </p:nvSpPr>
        <p:spPr>
          <a:xfrm>
            <a:off x="5104054" y="2808264"/>
            <a:ext cx="2595775" cy="2572906"/>
          </a:xfrm>
          <a:prstGeom prst="ellipse">
            <a:avLst/>
          </a:prstGeom>
          <a:solidFill>
            <a:srgbClr val="C00000"/>
          </a:solidFill>
          <a:ln w="88900">
            <a:solidFill>
              <a:srgbClr val="7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TextBox 8">
            <a:extLst>
              <a:ext uri="{FF2B5EF4-FFF2-40B4-BE49-F238E27FC236}">
                <a16:creationId xmlns:a16="http://schemas.microsoft.com/office/drawing/2014/main" id="{E0C89598-E6EF-4681-861F-FCB5EDB1476A}"/>
              </a:ext>
            </a:extLst>
          </p:cNvPr>
          <p:cNvSpPr txBox="1"/>
          <p:nvPr/>
        </p:nvSpPr>
        <p:spPr>
          <a:xfrm>
            <a:off x="5100051" y="3785824"/>
            <a:ext cx="2556232" cy="584775"/>
          </a:xfrm>
          <a:prstGeom prst="rect">
            <a:avLst/>
          </a:prstGeom>
          <a:noFill/>
          <a:ln>
            <a:noFill/>
          </a:ln>
        </p:spPr>
        <p:txBody>
          <a:bodyPr wrap="square" lIns="108000" rIns="108000" rtlCol="0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ko-KR" sz="3200" b="1" dirty="0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Documenti</a:t>
            </a:r>
          </a:p>
        </p:txBody>
      </p:sp>
      <p:sp>
        <p:nvSpPr>
          <p:cNvPr id="30" name="Oval 16">
            <a:extLst>
              <a:ext uri="{FF2B5EF4-FFF2-40B4-BE49-F238E27FC236}">
                <a16:creationId xmlns:a16="http://schemas.microsoft.com/office/drawing/2014/main" id="{060DD616-F858-4A89-ABCF-2728884A670C}"/>
              </a:ext>
            </a:extLst>
          </p:cNvPr>
          <p:cNvSpPr/>
          <p:nvPr/>
        </p:nvSpPr>
        <p:spPr>
          <a:xfrm>
            <a:off x="5873313" y="1371352"/>
            <a:ext cx="1071771" cy="1092448"/>
          </a:xfrm>
          <a:prstGeom prst="ellipse">
            <a:avLst/>
          </a:prstGeom>
          <a:solidFill>
            <a:srgbClr val="C00000"/>
          </a:solidFill>
          <a:ln w="88900">
            <a:solidFill>
              <a:srgbClr val="7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5709601" y="1595149"/>
            <a:ext cx="14169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altLang="ko-KR" sz="1600" b="1" dirty="0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Test </a:t>
            </a:r>
          </a:p>
          <a:p>
            <a:pPr algn="ctr"/>
            <a:r>
              <a:rPr lang="it-IT" altLang="ko-KR" sz="1600" b="1" dirty="0" err="1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Plan</a:t>
            </a:r>
            <a:endParaRPr lang="it-IT" altLang="ko-KR" sz="1600" b="1" dirty="0">
              <a:solidFill>
                <a:schemeClr val="bg1"/>
              </a:solidFill>
              <a:latin typeface="Century Schoolbook" panose="02040604050505020304" pitchFamily="18" charset="0"/>
              <a:cs typeface="Arial" pitchFamily="34" charset="0"/>
            </a:endParaRPr>
          </a:p>
        </p:txBody>
      </p:sp>
      <p:sp>
        <p:nvSpPr>
          <p:cNvPr id="32" name="Oval 16">
            <a:extLst>
              <a:ext uri="{FF2B5EF4-FFF2-40B4-BE49-F238E27FC236}">
                <a16:creationId xmlns:a16="http://schemas.microsoft.com/office/drawing/2014/main" id="{060DD616-F858-4A89-ABCF-2728884A670C}"/>
              </a:ext>
            </a:extLst>
          </p:cNvPr>
          <p:cNvSpPr/>
          <p:nvPr/>
        </p:nvSpPr>
        <p:spPr>
          <a:xfrm>
            <a:off x="3955613" y="2434069"/>
            <a:ext cx="1071771" cy="1058431"/>
          </a:xfrm>
          <a:prstGeom prst="ellipse">
            <a:avLst/>
          </a:prstGeom>
          <a:solidFill>
            <a:srgbClr val="C00000"/>
          </a:solidFill>
          <a:ln w="88900">
            <a:solidFill>
              <a:srgbClr val="7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3790994" y="2584387"/>
            <a:ext cx="14169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altLang="ko-KR" sz="1600" b="1" dirty="0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Test Log </a:t>
            </a:r>
            <a:r>
              <a:rPr lang="it-IT" altLang="ko-KR" sz="1600" b="1" dirty="0" err="1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Execution</a:t>
            </a:r>
            <a:r>
              <a:rPr lang="it-IT" altLang="ko-KR" sz="1600" b="1" dirty="0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 Report</a:t>
            </a:r>
          </a:p>
        </p:txBody>
      </p:sp>
      <p:sp>
        <p:nvSpPr>
          <p:cNvPr id="34" name="Oval 16">
            <a:extLst>
              <a:ext uri="{FF2B5EF4-FFF2-40B4-BE49-F238E27FC236}">
                <a16:creationId xmlns:a16="http://schemas.microsoft.com/office/drawing/2014/main" id="{060DD616-F858-4A89-ABCF-2728884A670C}"/>
              </a:ext>
            </a:extLst>
          </p:cNvPr>
          <p:cNvSpPr/>
          <p:nvPr/>
        </p:nvSpPr>
        <p:spPr>
          <a:xfrm>
            <a:off x="7842267" y="4542723"/>
            <a:ext cx="1071771" cy="1092448"/>
          </a:xfrm>
          <a:prstGeom prst="ellipse">
            <a:avLst/>
          </a:prstGeom>
          <a:solidFill>
            <a:srgbClr val="C00000"/>
          </a:solidFill>
          <a:ln w="88900">
            <a:solidFill>
              <a:srgbClr val="7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Rettangolo 34"/>
          <p:cNvSpPr/>
          <p:nvPr/>
        </p:nvSpPr>
        <p:spPr>
          <a:xfrm>
            <a:off x="7672205" y="4666734"/>
            <a:ext cx="14169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altLang="ko-KR" sz="1600" b="1" dirty="0" err="1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Unit</a:t>
            </a:r>
            <a:r>
              <a:rPr lang="it-IT" altLang="ko-KR" sz="1600" b="1" dirty="0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 </a:t>
            </a:r>
          </a:p>
          <a:p>
            <a:pPr algn="ctr"/>
            <a:r>
              <a:rPr lang="it-IT" altLang="ko-KR" sz="1600" b="1" dirty="0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Test</a:t>
            </a:r>
          </a:p>
          <a:p>
            <a:pPr algn="ctr"/>
            <a:r>
              <a:rPr lang="it-IT" altLang="ko-KR" sz="1600" b="1" dirty="0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Report</a:t>
            </a:r>
          </a:p>
        </p:txBody>
      </p:sp>
      <p:sp>
        <p:nvSpPr>
          <p:cNvPr id="36" name="Oval 16">
            <a:extLst>
              <a:ext uri="{FF2B5EF4-FFF2-40B4-BE49-F238E27FC236}">
                <a16:creationId xmlns:a16="http://schemas.microsoft.com/office/drawing/2014/main" id="{060DD616-F858-4A89-ABCF-2728884A670C}"/>
              </a:ext>
            </a:extLst>
          </p:cNvPr>
          <p:cNvSpPr/>
          <p:nvPr/>
        </p:nvSpPr>
        <p:spPr>
          <a:xfrm>
            <a:off x="7721957" y="2374653"/>
            <a:ext cx="1071771" cy="1092448"/>
          </a:xfrm>
          <a:prstGeom prst="ellipse">
            <a:avLst/>
          </a:prstGeom>
          <a:solidFill>
            <a:srgbClr val="C00000"/>
          </a:solidFill>
          <a:ln w="88900">
            <a:solidFill>
              <a:srgbClr val="7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Rettangolo 36"/>
          <p:cNvSpPr/>
          <p:nvPr/>
        </p:nvSpPr>
        <p:spPr>
          <a:xfrm>
            <a:off x="7700287" y="2492089"/>
            <a:ext cx="115796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altLang="ko-KR" sz="1500" b="1" dirty="0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Test </a:t>
            </a:r>
          </a:p>
          <a:p>
            <a:pPr algn="ctr"/>
            <a:r>
              <a:rPr lang="it-IT" altLang="ko-KR" sz="1500" b="1" dirty="0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Case Specific.</a:t>
            </a:r>
          </a:p>
        </p:txBody>
      </p:sp>
      <p:sp>
        <p:nvSpPr>
          <p:cNvPr id="38" name="Oval 16">
            <a:extLst>
              <a:ext uri="{FF2B5EF4-FFF2-40B4-BE49-F238E27FC236}">
                <a16:creationId xmlns:a16="http://schemas.microsoft.com/office/drawing/2014/main" id="{060DD616-F858-4A89-ABCF-2728884A670C}"/>
              </a:ext>
            </a:extLst>
          </p:cNvPr>
          <p:cNvSpPr/>
          <p:nvPr/>
        </p:nvSpPr>
        <p:spPr>
          <a:xfrm>
            <a:off x="4008137" y="4712903"/>
            <a:ext cx="1071771" cy="1092448"/>
          </a:xfrm>
          <a:prstGeom prst="ellipse">
            <a:avLst/>
          </a:prstGeom>
          <a:solidFill>
            <a:srgbClr val="C00000"/>
          </a:solidFill>
          <a:ln w="88900">
            <a:solidFill>
              <a:srgbClr val="7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Rettangolo 38"/>
          <p:cNvSpPr/>
          <p:nvPr/>
        </p:nvSpPr>
        <p:spPr>
          <a:xfrm>
            <a:off x="3946478" y="4833739"/>
            <a:ext cx="12078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altLang="ko-KR" sz="1600" b="1" dirty="0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Test </a:t>
            </a:r>
            <a:r>
              <a:rPr lang="it-IT" altLang="ko-KR" sz="1600" b="1" dirty="0" err="1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Incident</a:t>
            </a:r>
            <a:r>
              <a:rPr lang="it-IT" altLang="ko-KR" sz="1600" b="1" dirty="0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 Report</a:t>
            </a:r>
          </a:p>
        </p:txBody>
      </p:sp>
      <p:sp>
        <p:nvSpPr>
          <p:cNvPr id="40" name="Oval 16">
            <a:extLst>
              <a:ext uri="{FF2B5EF4-FFF2-40B4-BE49-F238E27FC236}">
                <a16:creationId xmlns:a16="http://schemas.microsoft.com/office/drawing/2014/main" id="{060DD616-F858-4A89-ABCF-2728884A670C}"/>
              </a:ext>
            </a:extLst>
          </p:cNvPr>
          <p:cNvSpPr/>
          <p:nvPr/>
        </p:nvSpPr>
        <p:spPr>
          <a:xfrm>
            <a:off x="5868233" y="5613152"/>
            <a:ext cx="1071771" cy="1092448"/>
          </a:xfrm>
          <a:prstGeom prst="ellipse">
            <a:avLst/>
          </a:prstGeom>
          <a:solidFill>
            <a:srgbClr val="C00000"/>
          </a:solidFill>
          <a:ln w="88900">
            <a:solidFill>
              <a:srgbClr val="7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Rettangolo 40"/>
          <p:cNvSpPr/>
          <p:nvPr/>
        </p:nvSpPr>
        <p:spPr>
          <a:xfrm>
            <a:off x="5772150" y="5719927"/>
            <a:ext cx="12953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altLang="ko-KR" sz="1600" b="1" dirty="0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Test </a:t>
            </a:r>
            <a:r>
              <a:rPr lang="it-IT" altLang="ko-KR" sz="1600" b="1" dirty="0" err="1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Execution</a:t>
            </a:r>
            <a:r>
              <a:rPr lang="it-IT" altLang="ko-KR" sz="1600" b="1" dirty="0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  Report</a:t>
            </a:r>
          </a:p>
        </p:txBody>
      </p:sp>
      <p:cxnSp>
        <p:nvCxnSpPr>
          <p:cNvPr id="62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308100" y="3403600"/>
            <a:ext cx="2685435" cy="587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7010400" y="6616700"/>
            <a:ext cx="33274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231900" y="5473700"/>
            <a:ext cx="2685435" cy="587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8966200" y="5511800"/>
            <a:ext cx="2685435" cy="587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3111500" y="2197100"/>
            <a:ext cx="2685435" cy="587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3" name="Rettangolo 72"/>
          <p:cNvSpPr/>
          <p:nvPr/>
        </p:nvSpPr>
        <p:spPr>
          <a:xfrm>
            <a:off x="1261309" y="2439495"/>
            <a:ext cx="27255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altLang="ko-KR" b="1" dirty="0">
                <a:solidFill>
                  <a:srgbClr val="7E0000"/>
                </a:solidFill>
                <a:latin typeface="Century Schoolbook" panose="02040604050505020304" pitchFamily="18" charset="0"/>
                <a:cs typeface="Arial" pitchFamily="34" charset="0"/>
              </a:rPr>
              <a:t>Riassunto su tutti i risultati ottenuti in fase di Testing</a:t>
            </a:r>
          </a:p>
        </p:txBody>
      </p:sp>
      <p:sp>
        <p:nvSpPr>
          <p:cNvPr id="75" name="Rettangolo 74"/>
          <p:cNvSpPr/>
          <p:nvPr/>
        </p:nvSpPr>
        <p:spPr>
          <a:xfrm>
            <a:off x="1206500" y="4502835"/>
            <a:ext cx="27717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altLang="ko-KR" b="1" dirty="0">
                <a:solidFill>
                  <a:srgbClr val="7E0000"/>
                </a:solidFill>
                <a:latin typeface="Century Schoolbook" panose="02040604050505020304" pitchFamily="18" charset="0"/>
                <a:cs typeface="Arial" pitchFamily="34" charset="0"/>
              </a:rPr>
              <a:t>Report sui bug ottenuti in fase di Testing del sistema</a:t>
            </a:r>
          </a:p>
        </p:txBody>
      </p:sp>
      <p:sp>
        <p:nvSpPr>
          <p:cNvPr id="76" name="Rettangolo 75"/>
          <p:cNvSpPr/>
          <p:nvPr/>
        </p:nvSpPr>
        <p:spPr>
          <a:xfrm>
            <a:off x="3105150" y="1527860"/>
            <a:ext cx="27241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altLang="ko-KR" b="1" dirty="0" err="1">
                <a:solidFill>
                  <a:srgbClr val="7E0000"/>
                </a:solidFill>
                <a:latin typeface="Century Schoolbook" panose="02040604050505020304" pitchFamily="18" charset="0"/>
                <a:cs typeface="Arial" pitchFamily="34" charset="0"/>
              </a:rPr>
              <a:t>Pianiﬁcazione</a:t>
            </a:r>
            <a:r>
              <a:rPr lang="it-IT" altLang="ko-KR" b="1" dirty="0">
                <a:solidFill>
                  <a:srgbClr val="7E0000"/>
                </a:solidFill>
                <a:latin typeface="Century Schoolbook" panose="02040604050505020304" pitchFamily="18" charset="0"/>
                <a:cs typeface="Arial" pitchFamily="34" charset="0"/>
              </a:rPr>
              <a:t> delle attività di Testing</a:t>
            </a:r>
          </a:p>
        </p:txBody>
      </p:sp>
      <p:sp>
        <p:nvSpPr>
          <p:cNvPr id="77" name="Rettangolo 76"/>
          <p:cNvSpPr/>
          <p:nvPr/>
        </p:nvSpPr>
        <p:spPr>
          <a:xfrm>
            <a:off x="8796641" y="2381376"/>
            <a:ext cx="29381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altLang="ko-KR" b="1" dirty="0">
                <a:solidFill>
                  <a:srgbClr val="7E0000"/>
                </a:solidFill>
                <a:latin typeface="Century Schoolbook" panose="02040604050505020304" pitchFamily="18" charset="0"/>
                <a:cs typeface="Arial" pitchFamily="34" charset="0"/>
              </a:rPr>
              <a:t>Specifica dei casi di test con input richiesti e output attesi</a:t>
            </a:r>
          </a:p>
        </p:txBody>
      </p:sp>
      <p:sp>
        <p:nvSpPr>
          <p:cNvPr id="78" name="Rettangolo 77"/>
          <p:cNvSpPr/>
          <p:nvPr/>
        </p:nvSpPr>
        <p:spPr>
          <a:xfrm>
            <a:off x="9050020" y="4533315"/>
            <a:ext cx="25730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altLang="ko-KR" b="1" dirty="0">
                <a:solidFill>
                  <a:srgbClr val="7E0000"/>
                </a:solidFill>
                <a:latin typeface="Century Schoolbook" panose="02040604050505020304" pitchFamily="18" charset="0"/>
                <a:cs typeface="Arial" pitchFamily="34" charset="0"/>
              </a:rPr>
              <a:t>Report sui risultati ottenuti in fase di Test di Unità</a:t>
            </a:r>
            <a:endParaRPr lang="it-IT" dirty="0">
              <a:solidFill>
                <a:srgbClr val="7E0000"/>
              </a:solidFill>
            </a:endParaRPr>
          </a:p>
        </p:txBody>
      </p:sp>
      <p:sp>
        <p:nvSpPr>
          <p:cNvPr id="79" name="Rettangolo 78"/>
          <p:cNvSpPr/>
          <p:nvPr/>
        </p:nvSpPr>
        <p:spPr>
          <a:xfrm>
            <a:off x="6857583" y="5933347"/>
            <a:ext cx="36326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altLang="ko-KR" b="1" dirty="0">
                <a:solidFill>
                  <a:srgbClr val="7E0000"/>
                </a:solidFill>
                <a:latin typeface="Century Schoolbook" panose="02040604050505020304" pitchFamily="18" charset="0"/>
                <a:cs typeface="Arial" pitchFamily="34" charset="0"/>
              </a:rPr>
              <a:t>Report sui risultati ottenuti nel Test di Sistema</a:t>
            </a:r>
          </a:p>
        </p:txBody>
      </p:sp>
      <p:cxnSp>
        <p:nvCxnSpPr>
          <p:cNvPr id="48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8953500" y="3365500"/>
            <a:ext cx="2685435" cy="587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1" name="Rettangolo 50"/>
          <p:cNvSpPr/>
          <p:nvPr/>
        </p:nvSpPr>
        <p:spPr>
          <a:xfrm>
            <a:off x="203200" y="6550223"/>
            <a:ext cx="8102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</a:t>
            </a:r>
            <a:r>
              <a:rPr lang="it-IT" sz="1400" dirty="0" err="1">
                <a:latin typeface="Century Schoolbook" panose="02040604050505020304" pitchFamily="18" charset="0"/>
              </a:rPr>
              <a:t>a.a.</a:t>
            </a:r>
            <a:r>
              <a:rPr lang="it-IT" sz="1400" dirty="0">
                <a:latin typeface="Century Schoolbook" panose="02040604050505020304" pitchFamily="18" charset="0"/>
              </a:rPr>
              <a:t> 2019/2020</a:t>
            </a:r>
          </a:p>
        </p:txBody>
      </p:sp>
    </p:spTree>
    <p:extLst>
      <p:ext uri="{BB962C8B-B14F-4D97-AF65-F5344CB8AC3E}">
        <p14:creationId xmlns:p14="http://schemas.microsoft.com/office/powerpoint/2010/main" val="18340578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F2C5B9-C5FE-4E00-B114-D4BDEEF4E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77" y="2103706"/>
            <a:ext cx="7475823" cy="2313549"/>
          </a:xfrm>
        </p:spPr>
        <p:txBody>
          <a:bodyPr anchor="t" anchorCtr="0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it-IT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</a:rPr>
              <a:t>DEMO E IMPLEMENTAZIONE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B4D481C-57E8-49FB-B4CC-D0BD81A758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54" y="1448972"/>
            <a:ext cx="3539265" cy="4297679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029DDCC8-FD7E-43D0-A66F-4228228B4EDB}"/>
              </a:ext>
            </a:extLst>
          </p:cNvPr>
          <p:cNvCxnSpPr/>
          <p:nvPr/>
        </p:nvCxnSpPr>
        <p:spPr>
          <a:xfrm>
            <a:off x="4654296" y="787791"/>
            <a:ext cx="0" cy="52613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0BC8045-925E-4D17-853B-3C9C5FAFAA4D}"/>
              </a:ext>
            </a:extLst>
          </p:cNvPr>
          <p:cNvSpPr txBox="1"/>
          <p:nvPr/>
        </p:nvSpPr>
        <p:spPr>
          <a:xfrm>
            <a:off x="182880" y="6550223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2019/2020</a:t>
            </a:r>
          </a:p>
        </p:txBody>
      </p:sp>
    </p:spTree>
    <p:extLst>
      <p:ext uri="{BB962C8B-B14F-4D97-AF65-F5344CB8AC3E}">
        <p14:creationId xmlns:p14="http://schemas.microsoft.com/office/powerpoint/2010/main" val="3057874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/>
          <p:cNvSpPr txBox="1">
            <a:spLocks/>
          </p:cNvSpPr>
          <p:nvPr/>
        </p:nvSpPr>
        <p:spPr>
          <a:xfrm>
            <a:off x="2163434" y="430147"/>
            <a:ext cx="8911687" cy="7128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spcBef>
                <a:spcPct val="0"/>
              </a:spcBef>
            </a:pPr>
            <a:r>
              <a:rPr lang="it-IT" sz="3600" noProof="0" dirty="0">
                <a:solidFill>
                  <a:srgbClr val="C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Implementazione </a:t>
            </a:r>
            <a:r>
              <a:rPr kumimoji="0" lang="it-IT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–</a:t>
            </a:r>
            <a:r>
              <a:rPr lang="it-IT" sz="3600" dirty="0">
                <a:solidFill>
                  <a:srgbClr val="C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 Ambienti Utilizzati</a:t>
            </a:r>
            <a:endParaRPr kumimoji="0" lang="it-IT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Schoolbook" panose="02040604050505020304" pitchFamily="18" charset="0"/>
              <a:ea typeface="+mj-ea"/>
              <a:cs typeface="+mj-cs"/>
            </a:endParaRPr>
          </a:p>
        </p:txBody>
      </p:sp>
      <p:cxnSp>
        <p:nvCxnSpPr>
          <p:cNvPr id="4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2770" name="Picture 2" descr="Risultato immagini per apache netbeans icon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03157" y="4254500"/>
            <a:ext cx="5619045" cy="2298700"/>
          </a:xfrm>
          <a:prstGeom prst="rect">
            <a:avLst/>
          </a:prstGeom>
          <a:noFill/>
        </p:spPr>
      </p:pic>
      <p:sp>
        <p:nvSpPr>
          <p:cNvPr id="32772" name="AutoShape 4" descr="Risultato immagini per mysql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2774" name="AutoShape 6" descr="Risultato immagini per mysql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2776" name="AutoShape 8" descr="Risultato immagini per mysql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32778" name="Picture 10" descr="Risultato immagini per mysql 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46975" y="1768475"/>
            <a:ext cx="3695700" cy="2514600"/>
          </a:xfrm>
          <a:prstGeom prst="rect">
            <a:avLst/>
          </a:prstGeom>
          <a:noFill/>
        </p:spPr>
      </p:pic>
      <p:pic>
        <p:nvPicPr>
          <p:cNvPr id="32782" name="Picture 14" descr="Risultato immagini per tomcat 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74900" y="1556565"/>
            <a:ext cx="4758074" cy="25836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879186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/>
          <p:cNvSpPr txBox="1">
            <a:spLocks/>
          </p:cNvSpPr>
          <p:nvPr/>
        </p:nvSpPr>
        <p:spPr>
          <a:xfrm>
            <a:off x="2163434" y="430147"/>
            <a:ext cx="8911687" cy="71285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lvl="0">
              <a:spcBef>
                <a:spcPct val="0"/>
              </a:spcBef>
            </a:pPr>
            <a:r>
              <a:rPr kumimoji="0" lang="it-IT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Implementazione –</a:t>
            </a:r>
            <a:r>
              <a:rPr lang="it-IT" sz="3600" dirty="0">
                <a:solidFill>
                  <a:srgbClr val="C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 Linguaggi di Sviluppo</a:t>
            </a:r>
            <a:endParaRPr kumimoji="0" lang="it-IT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Schoolbook" panose="02040604050505020304" pitchFamily="18" charset="0"/>
              <a:ea typeface="+mj-ea"/>
              <a:cs typeface="+mj-cs"/>
            </a:endParaRPr>
          </a:p>
        </p:txBody>
      </p:sp>
      <p:cxnSp>
        <p:nvCxnSpPr>
          <p:cNvPr id="4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ttangolo 5"/>
          <p:cNvSpPr/>
          <p:nvPr/>
        </p:nvSpPr>
        <p:spPr>
          <a:xfrm>
            <a:off x="5562600" y="5105738"/>
            <a:ext cx="2311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b="1" u="sng" dirty="0">
                <a:solidFill>
                  <a:srgbClr val="FFC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Javascript</a:t>
            </a:r>
          </a:p>
          <a:p>
            <a:pPr algn="ctr"/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Linguaggio di scripting</a:t>
            </a:r>
          </a:p>
        </p:txBody>
      </p:sp>
      <p:sp>
        <p:nvSpPr>
          <p:cNvPr id="7" name="Rettangolo 6"/>
          <p:cNvSpPr/>
          <p:nvPr/>
        </p:nvSpPr>
        <p:spPr>
          <a:xfrm>
            <a:off x="2959100" y="5116036"/>
            <a:ext cx="2921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b="1" u="sng" dirty="0">
                <a:solidFill>
                  <a:srgbClr val="FF0000"/>
                </a:solidFill>
                <a:latin typeface="Century Schoolbook" panose="02040604050505020304" pitchFamily="18" charset="0"/>
              </a:rPr>
              <a:t>HTML 5</a:t>
            </a:r>
          </a:p>
          <a:p>
            <a:pPr algn="ctr"/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Linguaggio di </a:t>
            </a:r>
          </a:p>
          <a:p>
            <a:pPr algn="ctr"/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Markup</a:t>
            </a:r>
          </a:p>
        </p:txBody>
      </p:sp>
      <p:sp>
        <p:nvSpPr>
          <p:cNvPr id="8" name="Rettangolo 7"/>
          <p:cNvSpPr/>
          <p:nvPr/>
        </p:nvSpPr>
        <p:spPr>
          <a:xfrm>
            <a:off x="7683500" y="5112435"/>
            <a:ext cx="2667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b="1" u="sng" dirty="0">
                <a:solidFill>
                  <a:srgbClr val="0070C0"/>
                </a:solidFill>
                <a:latin typeface="Century Schoolbook" panose="02040604050505020304" pitchFamily="18" charset="0"/>
              </a:rPr>
              <a:t>CSS 3</a:t>
            </a:r>
          </a:p>
          <a:p>
            <a:pPr algn="ctr"/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Linguaggio usato per la deﬁnizione di stili</a:t>
            </a:r>
          </a:p>
        </p:txBody>
      </p:sp>
      <p:pic>
        <p:nvPicPr>
          <p:cNvPr id="9" name="Immagine 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B5D295BC-E5C1-4D55-B248-81E7065E31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193" y="2341045"/>
            <a:ext cx="4469000" cy="2512385"/>
          </a:xfrm>
          <a:prstGeom prst="rect">
            <a:avLst/>
          </a:prstGeom>
        </p:spPr>
      </p:pic>
      <p:pic>
        <p:nvPicPr>
          <p:cNvPr id="10" name="Immagine 9" descr="Immagine che contiene segnale, orologio, via, verde&#10;&#10;Descrizione generata automaticamente">
            <a:extLst>
              <a:ext uri="{FF2B5EF4-FFF2-40B4-BE49-F238E27FC236}">
                <a16:creationId xmlns:a16="http://schemas.microsoft.com/office/drawing/2014/main" id="{4DB83F9F-F0E6-45C7-9693-EC8723318B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39" t="17059" r="3939" b="-2392"/>
          <a:stretch/>
        </p:blipFill>
        <p:spPr>
          <a:xfrm>
            <a:off x="7369311" y="2389629"/>
            <a:ext cx="2944220" cy="2512385"/>
          </a:xfrm>
          <a:prstGeom prst="rect">
            <a:avLst/>
          </a:prstGeom>
        </p:spPr>
      </p:pic>
      <p:pic>
        <p:nvPicPr>
          <p:cNvPr id="34818" name="Picture 2" descr="Risultato immagini per html5 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59113" y="2376073"/>
            <a:ext cx="2335594" cy="2424527"/>
          </a:xfrm>
          <a:prstGeom prst="rect">
            <a:avLst/>
          </a:prstGeom>
          <a:noFill/>
        </p:spPr>
      </p:pic>
      <p:sp>
        <p:nvSpPr>
          <p:cNvPr id="12" name="Rettangolo 11"/>
          <p:cNvSpPr/>
          <p:nvPr/>
        </p:nvSpPr>
        <p:spPr>
          <a:xfrm>
            <a:off x="165100" y="6550223"/>
            <a:ext cx="787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</a:t>
            </a:r>
            <a:r>
              <a:rPr lang="it-IT" sz="1400" dirty="0" err="1">
                <a:latin typeface="Century Schoolbook" panose="02040604050505020304" pitchFamily="18" charset="0"/>
              </a:rPr>
              <a:t>a.a.</a:t>
            </a:r>
            <a:r>
              <a:rPr lang="it-IT" sz="1400" dirty="0">
                <a:latin typeface="Century Schoolbook" panose="02040604050505020304" pitchFamily="18" charset="0"/>
              </a:rPr>
              <a:t> 2019/2020</a:t>
            </a:r>
          </a:p>
        </p:txBody>
      </p:sp>
    </p:spTree>
    <p:extLst>
      <p:ext uri="{BB962C8B-B14F-4D97-AF65-F5344CB8AC3E}">
        <p14:creationId xmlns:p14="http://schemas.microsoft.com/office/powerpoint/2010/main" val="538688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8CE5B5CE-3B34-4BF1-A508-56DE1EA075A5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tolo 1">
            <a:extLst>
              <a:ext uri="{FF2B5EF4-FFF2-40B4-BE49-F238E27FC236}">
                <a16:creationId xmlns:a16="http://schemas.microsoft.com/office/drawing/2014/main" id="{A34F07FF-5FF3-4D33-8912-8DE606B6BBFF}"/>
              </a:ext>
            </a:extLst>
          </p:cNvPr>
          <p:cNvSpPr txBox="1">
            <a:spLocks/>
          </p:cNvSpPr>
          <p:nvPr/>
        </p:nvSpPr>
        <p:spPr>
          <a:xfrm>
            <a:off x="2173458" y="459642"/>
            <a:ext cx="9256542" cy="15816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Sistema Proposto – Attori Del Sistema</a:t>
            </a:r>
          </a:p>
        </p:txBody>
      </p:sp>
      <p:cxnSp>
        <p:nvCxnSpPr>
          <p:cNvPr id="6" name="Straight Connector 12">
            <a:extLst>
              <a:ext uri="{FF2B5EF4-FFF2-40B4-BE49-F238E27FC236}">
                <a16:creationId xmlns:a16="http://schemas.microsoft.com/office/drawing/2014/main" id="{BCAFCA63-4425-4D15-9782-34DA9FA4D8A8}"/>
              </a:ext>
            </a:extLst>
          </p:cNvPr>
          <p:cNvCxnSpPr>
            <a:cxnSpLocks/>
          </p:cNvCxnSpPr>
          <p:nvPr/>
        </p:nvCxnSpPr>
        <p:spPr>
          <a:xfrm>
            <a:off x="6996083" y="4292714"/>
            <a:ext cx="1469475" cy="55531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3">
            <a:extLst>
              <a:ext uri="{FF2B5EF4-FFF2-40B4-BE49-F238E27FC236}">
                <a16:creationId xmlns:a16="http://schemas.microsoft.com/office/drawing/2014/main" id="{ED9BDCA8-9955-4AF7-9A86-E2E09E244057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952816" y="4283264"/>
            <a:ext cx="1051713" cy="136515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16">
            <a:extLst>
              <a:ext uri="{FF2B5EF4-FFF2-40B4-BE49-F238E27FC236}">
                <a16:creationId xmlns:a16="http://schemas.microsoft.com/office/drawing/2014/main" id="{060DD616-F858-4A89-ABCF-2728884A670C}"/>
              </a:ext>
            </a:extLst>
          </p:cNvPr>
          <p:cNvSpPr/>
          <p:nvPr/>
        </p:nvSpPr>
        <p:spPr>
          <a:xfrm>
            <a:off x="5996683" y="3479552"/>
            <a:ext cx="1671325" cy="1650825"/>
          </a:xfrm>
          <a:prstGeom prst="ellipse">
            <a:avLst/>
          </a:prstGeom>
          <a:solidFill>
            <a:srgbClr val="C00000"/>
          </a:solidFill>
          <a:ln w="889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Oval 19">
            <a:extLst>
              <a:ext uri="{FF2B5EF4-FFF2-40B4-BE49-F238E27FC236}">
                <a16:creationId xmlns:a16="http://schemas.microsoft.com/office/drawing/2014/main" id="{11994110-CA8E-4F1A-B190-5D6C9CDE49AC}"/>
              </a:ext>
            </a:extLst>
          </p:cNvPr>
          <p:cNvSpPr/>
          <p:nvPr/>
        </p:nvSpPr>
        <p:spPr>
          <a:xfrm>
            <a:off x="7870765" y="5516298"/>
            <a:ext cx="913399" cy="902195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ln>
                <a:solidFill>
                  <a:srgbClr val="0E6087"/>
                </a:solidFill>
              </a:ln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Oval 17">
            <a:extLst>
              <a:ext uri="{FF2B5EF4-FFF2-40B4-BE49-F238E27FC236}">
                <a16:creationId xmlns:a16="http://schemas.microsoft.com/office/drawing/2014/main" id="{FAB007C8-349E-42E2-A33B-250CDDBCF9B9}"/>
              </a:ext>
            </a:extLst>
          </p:cNvPr>
          <p:cNvSpPr/>
          <p:nvPr/>
        </p:nvSpPr>
        <p:spPr>
          <a:xfrm>
            <a:off x="8564748" y="3258538"/>
            <a:ext cx="913399" cy="902195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ln>
                <a:solidFill>
                  <a:srgbClr val="0E6087"/>
                </a:solidFill>
              </a:ln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Oval 18">
            <a:extLst>
              <a:ext uri="{FF2B5EF4-FFF2-40B4-BE49-F238E27FC236}">
                <a16:creationId xmlns:a16="http://schemas.microsoft.com/office/drawing/2014/main" id="{B16EA573-7F90-4D06-B2C1-1198A65F9EE2}"/>
              </a:ext>
            </a:extLst>
          </p:cNvPr>
          <p:cNvSpPr/>
          <p:nvPr/>
        </p:nvSpPr>
        <p:spPr>
          <a:xfrm>
            <a:off x="8480540" y="4483977"/>
            <a:ext cx="913399" cy="902195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ln>
                <a:solidFill>
                  <a:srgbClr val="0E6087"/>
                </a:solidFill>
              </a:ln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Oval 20">
            <a:extLst>
              <a:ext uri="{FF2B5EF4-FFF2-40B4-BE49-F238E27FC236}">
                <a16:creationId xmlns:a16="http://schemas.microsoft.com/office/drawing/2014/main" id="{62AB0793-511A-47D4-B43B-D8DBCB45AF6B}"/>
              </a:ext>
            </a:extLst>
          </p:cNvPr>
          <p:cNvSpPr/>
          <p:nvPr/>
        </p:nvSpPr>
        <p:spPr>
          <a:xfrm>
            <a:off x="7870765" y="2158998"/>
            <a:ext cx="913399" cy="902195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ln>
                <a:solidFill>
                  <a:srgbClr val="0E6087"/>
                </a:solidFill>
              </a:ln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Graphic 14">
            <a:extLst>
              <a:ext uri="{FF2B5EF4-FFF2-40B4-BE49-F238E27FC236}">
                <a16:creationId xmlns:a16="http://schemas.microsoft.com/office/drawing/2014/main" id="{3D358078-1D69-49EC-AADD-6F24EA892378}"/>
              </a:ext>
            </a:extLst>
          </p:cNvPr>
          <p:cNvSpPr/>
          <p:nvPr/>
        </p:nvSpPr>
        <p:spPr>
          <a:xfrm flipH="1">
            <a:off x="3223260" y="1577363"/>
            <a:ext cx="1932499" cy="5019214"/>
          </a:xfrm>
          <a:custGeom>
            <a:avLst/>
            <a:gdLst>
              <a:gd name="connsiteX0" fmla="*/ 1708188 w 1743075"/>
              <a:gd name="connsiteY0" fmla="*/ 1960294 h 4829175"/>
              <a:gd name="connsiteX1" fmla="*/ 1736763 w 1743075"/>
              <a:gd name="connsiteY1" fmla="*/ 1693594 h 4829175"/>
              <a:gd name="connsiteX2" fmla="*/ 1727238 w 1743075"/>
              <a:gd name="connsiteY2" fmla="*/ 1609774 h 4829175"/>
              <a:gd name="connsiteX3" fmla="*/ 1703425 w 1743075"/>
              <a:gd name="connsiteY3" fmla="*/ 1511666 h 4829175"/>
              <a:gd name="connsiteX4" fmla="*/ 1696757 w 1743075"/>
              <a:gd name="connsiteY4" fmla="*/ 1463089 h 4829175"/>
              <a:gd name="connsiteX5" fmla="*/ 1622463 w 1743075"/>
              <a:gd name="connsiteY5" fmla="*/ 865871 h 4829175"/>
              <a:gd name="connsiteX6" fmla="*/ 1587220 w 1743075"/>
              <a:gd name="connsiteY6" fmla="*/ 831581 h 4829175"/>
              <a:gd name="connsiteX7" fmla="*/ 1263370 w 1743075"/>
              <a:gd name="connsiteY7" fmla="*/ 719186 h 4829175"/>
              <a:gd name="connsiteX8" fmla="*/ 1215745 w 1743075"/>
              <a:gd name="connsiteY8" fmla="*/ 693469 h 4829175"/>
              <a:gd name="connsiteX9" fmla="*/ 1170025 w 1743075"/>
              <a:gd name="connsiteY9" fmla="*/ 662989 h 4829175"/>
              <a:gd name="connsiteX10" fmla="*/ 1111923 w 1743075"/>
              <a:gd name="connsiteY10" fmla="*/ 522019 h 4829175"/>
              <a:gd name="connsiteX11" fmla="*/ 1116685 w 1743075"/>
              <a:gd name="connsiteY11" fmla="*/ 461059 h 4829175"/>
              <a:gd name="connsiteX12" fmla="*/ 1131925 w 1743075"/>
              <a:gd name="connsiteY12" fmla="*/ 392479 h 4829175"/>
              <a:gd name="connsiteX13" fmla="*/ 1143355 w 1743075"/>
              <a:gd name="connsiteY13" fmla="*/ 291514 h 4829175"/>
              <a:gd name="connsiteX14" fmla="*/ 1142403 w 1743075"/>
              <a:gd name="connsiteY14" fmla="*/ 289609 h 4829175"/>
              <a:gd name="connsiteX15" fmla="*/ 1126210 w 1743075"/>
              <a:gd name="connsiteY15" fmla="*/ 271511 h 4829175"/>
              <a:gd name="connsiteX16" fmla="*/ 1112875 w 1743075"/>
              <a:gd name="connsiteY16" fmla="*/ 285799 h 4829175"/>
              <a:gd name="connsiteX17" fmla="*/ 1113828 w 1743075"/>
              <a:gd name="connsiteY17" fmla="*/ 258176 h 4829175"/>
              <a:gd name="connsiteX18" fmla="*/ 1112875 w 1743075"/>
              <a:gd name="connsiteY18" fmla="*/ 224839 h 4829175"/>
              <a:gd name="connsiteX19" fmla="*/ 1107160 w 1743075"/>
              <a:gd name="connsiteY19" fmla="*/ 199121 h 4829175"/>
              <a:gd name="connsiteX20" fmla="*/ 1103350 w 1743075"/>
              <a:gd name="connsiteY20" fmla="*/ 182929 h 4829175"/>
              <a:gd name="connsiteX21" fmla="*/ 1100493 w 1743075"/>
              <a:gd name="connsiteY21" fmla="*/ 166736 h 4829175"/>
              <a:gd name="connsiteX22" fmla="*/ 1096683 w 1743075"/>
              <a:gd name="connsiteY22" fmla="*/ 150544 h 4829175"/>
              <a:gd name="connsiteX23" fmla="*/ 1091920 w 1743075"/>
              <a:gd name="connsiteY23" fmla="*/ 135304 h 4829175"/>
              <a:gd name="connsiteX24" fmla="*/ 1086205 w 1743075"/>
              <a:gd name="connsiteY24" fmla="*/ 116254 h 4829175"/>
              <a:gd name="connsiteX25" fmla="*/ 1077633 w 1743075"/>
              <a:gd name="connsiteY25" fmla="*/ 104824 h 4829175"/>
              <a:gd name="connsiteX26" fmla="*/ 1067155 w 1743075"/>
              <a:gd name="connsiteY26" fmla="*/ 89584 h 4829175"/>
              <a:gd name="connsiteX27" fmla="*/ 1055725 w 1743075"/>
              <a:gd name="connsiteY27" fmla="*/ 76249 h 4829175"/>
              <a:gd name="connsiteX28" fmla="*/ 1043343 w 1743075"/>
              <a:gd name="connsiteY28" fmla="*/ 65771 h 4829175"/>
              <a:gd name="connsiteX29" fmla="*/ 1030960 w 1743075"/>
              <a:gd name="connsiteY29" fmla="*/ 54341 h 4829175"/>
              <a:gd name="connsiteX30" fmla="*/ 1017625 w 1743075"/>
              <a:gd name="connsiteY30" fmla="*/ 41006 h 4829175"/>
              <a:gd name="connsiteX31" fmla="*/ 1003338 w 1743075"/>
              <a:gd name="connsiteY31" fmla="*/ 38149 h 4829175"/>
              <a:gd name="connsiteX32" fmla="*/ 981430 w 1743075"/>
              <a:gd name="connsiteY32" fmla="*/ 28624 h 4829175"/>
              <a:gd name="connsiteX33" fmla="*/ 958570 w 1743075"/>
              <a:gd name="connsiteY33" fmla="*/ 21004 h 4829175"/>
              <a:gd name="connsiteX34" fmla="*/ 934758 w 1743075"/>
              <a:gd name="connsiteY34" fmla="*/ 16241 h 4829175"/>
              <a:gd name="connsiteX35" fmla="*/ 910945 w 1743075"/>
              <a:gd name="connsiteY35" fmla="*/ 12431 h 4829175"/>
              <a:gd name="connsiteX36" fmla="*/ 886180 w 1743075"/>
              <a:gd name="connsiteY36" fmla="*/ 9574 h 4829175"/>
              <a:gd name="connsiteX37" fmla="*/ 861415 w 1743075"/>
              <a:gd name="connsiteY37" fmla="*/ 8621 h 4829175"/>
              <a:gd name="connsiteX38" fmla="*/ 847127 w 1743075"/>
              <a:gd name="connsiteY38" fmla="*/ 9574 h 4829175"/>
              <a:gd name="connsiteX39" fmla="*/ 831888 w 1743075"/>
              <a:gd name="connsiteY39" fmla="*/ 13384 h 4829175"/>
              <a:gd name="connsiteX40" fmla="*/ 817600 w 1743075"/>
              <a:gd name="connsiteY40" fmla="*/ 19099 h 4829175"/>
              <a:gd name="connsiteX41" fmla="*/ 810933 w 1743075"/>
              <a:gd name="connsiteY41" fmla="*/ 11479 h 4829175"/>
              <a:gd name="connsiteX42" fmla="*/ 807123 w 1743075"/>
              <a:gd name="connsiteY42" fmla="*/ 29576 h 4829175"/>
              <a:gd name="connsiteX43" fmla="*/ 790930 w 1743075"/>
              <a:gd name="connsiteY43" fmla="*/ 41006 h 4829175"/>
              <a:gd name="connsiteX44" fmla="*/ 774738 w 1743075"/>
              <a:gd name="connsiteY44" fmla="*/ 59104 h 4829175"/>
              <a:gd name="connsiteX45" fmla="*/ 759498 w 1743075"/>
              <a:gd name="connsiteY45" fmla="*/ 76249 h 4829175"/>
              <a:gd name="connsiteX46" fmla="*/ 746163 w 1743075"/>
              <a:gd name="connsiteY46" fmla="*/ 89584 h 4829175"/>
              <a:gd name="connsiteX47" fmla="*/ 733780 w 1743075"/>
              <a:gd name="connsiteY47" fmla="*/ 105776 h 4829175"/>
              <a:gd name="connsiteX48" fmla="*/ 723302 w 1743075"/>
              <a:gd name="connsiteY48" fmla="*/ 122921 h 4829175"/>
              <a:gd name="connsiteX49" fmla="*/ 713777 w 1743075"/>
              <a:gd name="connsiteY49" fmla="*/ 139114 h 4829175"/>
              <a:gd name="connsiteX50" fmla="*/ 706158 w 1743075"/>
              <a:gd name="connsiteY50" fmla="*/ 160069 h 4829175"/>
              <a:gd name="connsiteX51" fmla="*/ 702348 w 1743075"/>
              <a:gd name="connsiteY51" fmla="*/ 175309 h 4829175"/>
              <a:gd name="connsiteX52" fmla="*/ 699490 w 1743075"/>
              <a:gd name="connsiteY52" fmla="*/ 186739 h 4829175"/>
              <a:gd name="connsiteX53" fmla="*/ 696633 w 1743075"/>
              <a:gd name="connsiteY53" fmla="*/ 216266 h 4829175"/>
              <a:gd name="connsiteX54" fmla="*/ 698538 w 1743075"/>
              <a:gd name="connsiteY54" fmla="*/ 247699 h 4829175"/>
              <a:gd name="connsiteX55" fmla="*/ 694727 w 1743075"/>
              <a:gd name="connsiteY55" fmla="*/ 306754 h 4829175"/>
              <a:gd name="connsiteX56" fmla="*/ 694727 w 1743075"/>
              <a:gd name="connsiteY56" fmla="*/ 306754 h 4829175"/>
              <a:gd name="connsiteX57" fmla="*/ 662343 w 1743075"/>
              <a:gd name="connsiteY57" fmla="*/ 320089 h 4829175"/>
              <a:gd name="connsiteX58" fmla="*/ 671868 w 1743075"/>
              <a:gd name="connsiteY58" fmla="*/ 384859 h 4829175"/>
              <a:gd name="connsiteX59" fmla="*/ 682345 w 1743075"/>
              <a:gd name="connsiteY59" fmla="*/ 400099 h 4829175"/>
              <a:gd name="connsiteX60" fmla="*/ 769975 w 1743075"/>
              <a:gd name="connsiteY60" fmla="*/ 575359 h 4829175"/>
              <a:gd name="connsiteX61" fmla="*/ 679488 w 1743075"/>
              <a:gd name="connsiteY61" fmla="*/ 741094 h 4829175"/>
              <a:gd name="connsiteX62" fmla="*/ 412787 w 1743075"/>
              <a:gd name="connsiteY62" fmla="*/ 837296 h 4829175"/>
              <a:gd name="connsiteX63" fmla="*/ 355637 w 1743075"/>
              <a:gd name="connsiteY63" fmla="*/ 917306 h 4829175"/>
              <a:gd name="connsiteX64" fmla="*/ 337540 w 1743075"/>
              <a:gd name="connsiteY64" fmla="*/ 1080184 h 4829175"/>
              <a:gd name="connsiteX65" fmla="*/ 323253 w 1743075"/>
              <a:gd name="connsiteY65" fmla="*/ 1267826 h 4829175"/>
              <a:gd name="connsiteX66" fmla="*/ 286105 w 1743075"/>
              <a:gd name="connsiteY66" fmla="*/ 1558339 h 4829175"/>
              <a:gd name="connsiteX67" fmla="*/ 277533 w 1743075"/>
              <a:gd name="connsiteY67" fmla="*/ 1647874 h 4829175"/>
              <a:gd name="connsiteX68" fmla="*/ 256578 w 1743075"/>
              <a:gd name="connsiteY68" fmla="*/ 1709786 h 4829175"/>
              <a:gd name="connsiteX69" fmla="*/ 246100 w 1743075"/>
              <a:gd name="connsiteY69" fmla="*/ 1762174 h 4829175"/>
              <a:gd name="connsiteX70" fmla="*/ 248005 w 1743075"/>
              <a:gd name="connsiteY70" fmla="*/ 1892666 h 4829175"/>
              <a:gd name="connsiteX71" fmla="*/ 242290 w 1743075"/>
              <a:gd name="connsiteY71" fmla="*/ 1940291 h 4829175"/>
              <a:gd name="connsiteX72" fmla="*/ 230860 w 1743075"/>
              <a:gd name="connsiteY72" fmla="*/ 2296526 h 4829175"/>
              <a:gd name="connsiteX73" fmla="*/ 225145 w 1743075"/>
              <a:gd name="connsiteY73" fmla="*/ 2352724 h 4829175"/>
              <a:gd name="connsiteX74" fmla="*/ 231813 w 1743075"/>
              <a:gd name="connsiteY74" fmla="*/ 2441306 h 4829175"/>
              <a:gd name="connsiteX75" fmla="*/ 238480 w 1743075"/>
              <a:gd name="connsiteY75" fmla="*/ 2520364 h 4829175"/>
              <a:gd name="connsiteX76" fmla="*/ 221335 w 1743075"/>
              <a:gd name="connsiteY76" fmla="*/ 2589896 h 4829175"/>
              <a:gd name="connsiteX77" fmla="*/ 228003 w 1743075"/>
              <a:gd name="connsiteY77" fmla="*/ 2667049 h 4829175"/>
              <a:gd name="connsiteX78" fmla="*/ 237528 w 1743075"/>
              <a:gd name="connsiteY78" fmla="*/ 2822306 h 4829175"/>
              <a:gd name="connsiteX79" fmla="*/ 171805 w 1743075"/>
              <a:gd name="connsiteY79" fmla="*/ 3010901 h 4829175"/>
              <a:gd name="connsiteX80" fmla="*/ 125132 w 1743075"/>
              <a:gd name="connsiteY80" fmla="*/ 3028999 h 4829175"/>
              <a:gd name="connsiteX81" fmla="*/ 93700 w 1743075"/>
              <a:gd name="connsiteY81" fmla="*/ 3107104 h 4829175"/>
              <a:gd name="connsiteX82" fmla="*/ 27025 w 1743075"/>
              <a:gd name="connsiteY82" fmla="*/ 3277601 h 4829175"/>
              <a:gd name="connsiteX83" fmla="*/ 19405 w 1743075"/>
              <a:gd name="connsiteY83" fmla="*/ 3385234 h 4829175"/>
              <a:gd name="connsiteX84" fmla="*/ 13690 w 1743075"/>
              <a:gd name="connsiteY84" fmla="*/ 3611929 h 4829175"/>
              <a:gd name="connsiteX85" fmla="*/ 23215 w 1743075"/>
              <a:gd name="connsiteY85" fmla="*/ 3724324 h 4829175"/>
              <a:gd name="connsiteX86" fmla="*/ 83222 w 1743075"/>
              <a:gd name="connsiteY86" fmla="*/ 3803381 h 4829175"/>
              <a:gd name="connsiteX87" fmla="*/ 190855 w 1743075"/>
              <a:gd name="connsiteY87" fmla="*/ 3811001 h 4829175"/>
              <a:gd name="connsiteX88" fmla="*/ 237528 w 1743075"/>
              <a:gd name="connsiteY88" fmla="*/ 3805286 h 4829175"/>
              <a:gd name="connsiteX89" fmla="*/ 327062 w 1743075"/>
              <a:gd name="connsiteY89" fmla="*/ 3796714 h 4829175"/>
              <a:gd name="connsiteX90" fmla="*/ 320395 w 1743075"/>
              <a:gd name="connsiteY90" fmla="*/ 4089131 h 4829175"/>
              <a:gd name="connsiteX91" fmla="*/ 314680 w 1743075"/>
              <a:gd name="connsiteY91" fmla="*/ 4139614 h 4829175"/>
              <a:gd name="connsiteX92" fmla="*/ 311823 w 1743075"/>
              <a:gd name="connsiteY92" fmla="*/ 4163426 h 4829175"/>
              <a:gd name="connsiteX93" fmla="*/ 279438 w 1743075"/>
              <a:gd name="connsiteY93" fmla="*/ 4415839 h 4829175"/>
              <a:gd name="connsiteX94" fmla="*/ 317537 w 1743075"/>
              <a:gd name="connsiteY94" fmla="*/ 4444414 h 4829175"/>
              <a:gd name="connsiteX95" fmla="*/ 286105 w 1743075"/>
              <a:gd name="connsiteY95" fmla="*/ 4481561 h 4829175"/>
              <a:gd name="connsiteX96" fmla="*/ 277533 w 1743075"/>
              <a:gd name="connsiteY96" fmla="*/ 4502516 h 4829175"/>
              <a:gd name="connsiteX97" fmla="*/ 260388 w 1743075"/>
              <a:gd name="connsiteY97" fmla="*/ 4569191 h 4829175"/>
              <a:gd name="connsiteX98" fmla="*/ 173710 w 1743075"/>
              <a:gd name="connsiteY98" fmla="*/ 4682539 h 4829175"/>
              <a:gd name="connsiteX99" fmla="*/ 111797 w 1743075"/>
              <a:gd name="connsiteY99" fmla="*/ 4718734 h 4829175"/>
              <a:gd name="connsiteX100" fmla="*/ 79412 w 1743075"/>
              <a:gd name="connsiteY100" fmla="*/ 4791124 h 4829175"/>
              <a:gd name="connsiteX101" fmla="*/ 136563 w 1743075"/>
              <a:gd name="connsiteY101" fmla="*/ 4813031 h 4829175"/>
              <a:gd name="connsiteX102" fmla="*/ 283248 w 1743075"/>
              <a:gd name="connsiteY102" fmla="*/ 4812079 h 4829175"/>
              <a:gd name="connsiteX103" fmla="*/ 358495 w 1743075"/>
              <a:gd name="connsiteY103" fmla="*/ 4777789 h 4829175"/>
              <a:gd name="connsiteX104" fmla="*/ 440410 w 1743075"/>
              <a:gd name="connsiteY104" fmla="*/ 4756834 h 4829175"/>
              <a:gd name="connsiteX105" fmla="*/ 594715 w 1743075"/>
              <a:gd name="connsiteY105" fmla="*/ 4730164 h 4829175"/>
              <a:gd name="connsiteX106" fmla="*/ 611860 w 1743075"/>
              <a:gd name="connsiteY106" fmla="*/ 4528234 h 4829175"/>
              <a:gd name="connsiteX107" fmla="*/ 650913 w 1743075"/>
              <a:gd name="connsiteY107" fmla="*/ 4437746 h 4829175"/>
              <a:gd name="connsiteX108" fmla="*/ 672820 w 1743075"/>
              <a:gd name="connsiteY108" fmla="*/ 4431079 h 4829175"/>
              <a:gd name="connsiteX109" fmla="*/ 716635 w 1743075"/>
              <a:gd name="connsiteY109" fmla="*/ 4253914 h 4829175"/>
              <a:gd name="connsiteX110" fmla="*/ 721398 w 1743075"/>
              <a:gd name="connsiteY110" fmla="*/ 4228196 h 4829175"/>
              <a:gd name="connsiteX111" fmla="*/ 755688 w 1743075"/>
              <a:gd name="connsiteY111" fmla="*/ 3985309 h 4829175"/>
              <a:gd name="connsiteX112" fmla="*/ 762355 w 1743075"/>
              <a:gd name="connsiteY112" fmla="*/ 3962449 h 4829175"/>
              <a:gd name="connsiteX113" fmla="*/ 826173 w 1743075"/>
              <a:gd name="connsiteY113" fmla="*/ 3636694 h 4829175"/>
              <a:gd name="connsiteX114" fmla="*/ 829983 w 1743075"/>
              <a:gd name="connsiteY114" fmla="*/ 3612881 h 4829175"/>
              <a:gd name="connsiteX115" fmla="*/ 836650 w 1743075"/>
              <a:gd name="connsiteY115" fmla="*/ 3565256 h 4829175"/>
              <a:gd name="connsiteX116" fmla="*/ 867130 w 1743075"/>
              <a:gd name="connsiteY116" fmla="*/ 3320464 h 4829175"/>
              <a:gd name="connsiteX117" fmla="*/ 915708 w 1743075"/>
              <a:gd name="connsiteY117" fmla="*/ 2997566 h 4829175"/>
              <a:gd name="connsiteX118" fmla="*/ 936663 w 1743075"/>
              <a:gd name="connsiteY118" fmla="*/ 3032809 h 4829175"/>
              <a:gd name="connsiteX119" fmla="*/ 949998 w 1743075"/>
              <a:gd name="connsiteY119" fmla="*/ 3197591 h 4829175"/>
              <a:gd name="connsiteX120" fmla="*/ 949045 w 1743075"/>
              <a:gd name="connsiteY120" fmla="*/ 3325226 h 4829175"/>
              <a:gd name="connsiteX121" fmla="*/ 980477 w 1743075"/>
              <a:gd name="connsiteY121" fmla="*/ 3579544 h 4829175"/>
              <a:gd name="connsiteX122" fmla="*/ 983335 w 1743075"/>
              <a:gd name="connsiteY122" fmla="*/ 3946256 h 4829175"/>
              <a:gd name="connsiteX123" fmla="*/ 989050 w 1743075"/>
              <a:gd name="connsiteY123" fmla="*/ 4107229 h 4829175"/>
              <a:gd name="connsiteX124" fmla="*/ 976668 w 1743075"/>
              <a:gd name="connsiteY124" fmla="*/ 4243436 h 4829175"/>
              <a:gd name="connsiteX125" fmla="*/ 971905 w 1743075"/>
              <a:gd name="connsiteY125" fmla="*/ 4266296 h 4829175"/>
              <a:gd name="connsiteX126" fmla="*/ 966190 w 1743075"/>
              <a:gd name="connsiteY126" fmla="*/ 4288204 h 4829175"/>
              <a:gd name="connsiteX127" fmla="*/ 961427 w 1743075"/>
              <a:gd name="connsiteY127" fmla="*/ 4595861 h 4829175"/>
              <a:gd name="connsiteX128" fmla="*/ 974763 w 1743075"/>
              <a:gd name="connsiteY128" fmla="*/ 4618721 h 4829175"/>
              <a:gd name="connsiteX129" fmla="*/ 1007148 w 1743075"/>
              <a:gd name="connsiteY129" fmla="*/ 4692064 h 4829175"/>
              <a:gd name="connsiteX130" fmla="*/ 1070013 w 1743075"/>
              <a:gd name="connsiteY130" fmla="*/ 4767311 h 4829175"/>
              <a:gd name="connsiteX131" fmla="*/ 1116685 w 1743075"/>
              <a:gd name="connsiteY131" fmla="*/ 4820651 h 4829175"/>
              <a:gd name="connsiteX132" fmla="*/ 1133830 w 1743075"/>
              <a:gd name="connsiteY132" fmla="*/ 4827319 h 4829175"/>
              <a:gd name="connsiteX133" fmla="*/ 1181455 w 1743075"/>
              <a:gd name="connsiteY133" fmla="*/ 4827319 h 4829175"/>
              <a:gd name="connsiteX134" fmla="*/ 1255750 w 1743075"/>
              <a:gd name="connsiteY134" fmla="*/ 4818746 h 4829175"/>
              <a:gd name="connsiteX135" fmla="*/ 1298613 w 1743075"/>
              <a:gd name="connsiteY135" fmla="*/ 4766359 h 4829175"/>
              <a:gd name="connsiteX136" fmla="*/ 1281468 w 1743075"/>
              <a:gd name="connsiteY136" fmla="*/ 4697779 h 4829175"/>
              <a:gd name="connsiteX137" fmla="*/ 1270038 w 1743075"/>
              <a:gd name="connsiteY137" fmla="*/ 4605386 h 4829175"/>
              <a:gd name="connsiteX138" fmla="*/ 1330998 w 1743075"/>
              <a:gd name="connsiteY138" fmla="*/ 4244389 h 4829175"/>
              <a:gd name="connsiteX139" fmla="*/ 1331950 w 1743075"/>
              <a:gd name="connsiteY139" fmla="*/ 4239626 h 4829175"/>
              <a:gd name="connsiteX140" fmla="*/ 1352905 w 1743075"/>
              <a:gd name="connsiteY140" fmla="*/ 3898631 h 4829175"/>
              <a:gd name="connsiteX141" fmla="*/ 1384338 w 1743075"/>
              <a:gd name="connsiteY141" fmla="*/ 3664316 h 4829175"/>
              <a:gd name="connsiteX142" fmla="*/ 1441488 w 1743075"/>
              <a:gd name="connsiteY142" fmla="*/ 3318559 h 4829175"/>
              <a:gd name="connsiteX143" fmla="*/ 1457680 w 1743075"/>
              <a:gd name="connsiteY143" fmla="*/ 3014711 h 4829175"/>
              <a:gd name="connsiteX144" fmla="*/ 1485303 w 1743075"/>
              <a:gd name="connsiteY144" fmla="*/ 2673716 h 4829175"/>
              <a:gd name="connsiteX145" fmla="*/ 1488160 w 1743075"/>
              <a:gd name="connsiteY145" fmla="*/ 2573704 h 4829175"/>
              <a:gd name="connsiteX146" fmla="*/ 1497685 w 1743075"/>
              <a:gd name="connsiteY146" fmla="*/ 2507981 h 4829175"/>
              <a:gd name="connsiteX147" fmla="*/ 1519593 w 1743075"/>
              <a:gd name="connsiteY147" fmla="*/ 2480359 h 4829175"/>
              <a:gd name="connsiteX148" fmla="*/ 1573885 w 1743075"/>
              <a:gd name="connsiteY148" fmla="*/ 2434639 h 4829175"/>
              <a:gd name="connsiteX149" fmla="*/ 1599603 w 1743075"/>
              <a:gd name="connsiteY149" fmla="*/ 2400349 h 4829175"/>
              <a:gd name="connsiteX150" fmla="*/ 1662468 w 1743075"/>
              <a:gd name="connsiteY150" fmla="*/ 2271761 h 4829175"/>
              <a:gd name="connsiteX151" fmla="*/ 1671040 w 1743075"/>
              <a:gd name="connsiteY151" fmla="*/ 2126029 h 4829175"/>
              <a:gd name="connsiteX152" fmla="*/ 1671993 w 1743075"/>
              <a:gd name="connsiteY152" fmla="*/ 2111741 h 4829175"/>
              <a:gd name="connsiteX153" fmla="*/ 1708188 w 1743075"/>
              <a:gd name="connsiteY153" fmla="*/ 1960294 h 4829175"/>
              <a:gd name="connsiteX154" fmla="*/ 284200 w 1743075"/>
              <a:gd name="connsiteY154" fmla="*/ 2927081 h 4829175"/>
              <a:gd name="connsiteX155" fmla="*/ 321348 w 1743075"/>
              <a:gd name="connsiteY155" fmla="*/ 2824211 h 4829175"/>
              <a:gd name="connsiteX156" fmla="*/ 328968 w 1743075"/>
              <a:gd name="connsiteY156" fmla="*/ 2825164 h 4829175"/>
              <a:gd name="connsiteX157" fmla="*/ 337540 w 1743075"/>
              <a:gd name="connsiteY157" fmla="*/ 2930891 h 4829175"/>
              <a:gd name="connsiteX158" fmla="*/ 284200 w 1743075"/>
              <a:gd name="connsiteY158" fmla="*/ 2927081 h 4829175"/>
              <a:gd name="connsiteX159" fmla="*/ 391833 w 1743075"/>
              <a:gd name="connsiteY159" fmla="*/ 2454641 h 4829175"/>
              <a:gd name="connsiteX160" fmla="*/ 262293 w 1743075"/>
              <a:gd name="connsiteY160" fmla="*/ 2454641 h 4829175"/>
              <a:gd name="connsiteX161" fmla="*/ 288963 w 1743075"/>
              <a:gd name="connsiteY161" fmla="*/ 2388919 h 4829175"/>
              <a:gd name="connsiteX162" fmla="*/ 401358 w 1743075"/>
              <a:gd name="connsiteY162" fmla="*/ 2401301 h 4829175"/>
              <a:gd name="connsiteX163" fmla="*/ 391833 w 1743075"/>
              <a:gd name="connsiteY163" fmla="*/ 2454641 h 4829175"/>
              <a:gd name="connsiteX164" fmla="*/ 422312 w 1743075"/>
              <a:gd name="connsiteY164" fmla="*/ 2628949 h 4829175"/>
              <a:gd name="connsiteX165" fmla="*/ 414693 w 1743075"/>
              <a:gd name="connsiteY165" fmla="*/ 2566084 h 4829175"/>
              <a:gd name="connsiteX166" fmla="*/ 408978 w 1743075"/>
              <a:gd name="connsiteY166" fmla="*/ 2500361 h 4829175"/>
              <a:gd name="connsiteX167" fmla="*/ 410883 w 1743075"/>
              <a:gd name="connsiteY167" fmla="*/ 2468929 h 4829175"/>
              <a:gd name="connsiteX168" fmla="*/ 448030 w 1743075"/>
              <a:gd name="connsiteY168" fmla="*/ 2374631 h 4829175"/>
              <a:gd name="connsiteX169" fmla="*/ 422312 w 1743075"/>
              <a:gd name="connsiteY169" fmla="*/ 2628949 h 4829175"/>
              <a:gd name="connsiteX170" fmla="*/ 814743 w 1743075"/>
              <a:gd name="connsiteY170" fmla="*/ 1037321 h 4829175"/>
              <a:gd name="connsiteX171" fmla="*/ 806170 w 1743075"/>
              <a:gd name="connsiteY171" fmla="*/ 1037321 h 4829175"/>
              <a:gd name="connsiteX172" fmla="*/ 793788 w 1743075"/>
              <a:gd name="connsiteY172" fmla="*/ 857299 h 4829175"/>
              <a:gd name="connsiteX173" fmla="*/ 802360 w 1743075"/>
              <a:gd name="connsiteY173" fmla="*/ 854441 h 4829175"/>
              <a:gd name="connsiteX174" fmla="*/ 849033 w 1743075"/>
              <a:gd name="connsiteY174" fmla="*/ 903971 h 4829175"/>
              <a:gd name="connsiteX175" fmla="*/ 862368 w 1743075"/>
              <a:gd name="connsiteY175" fmla="*/ 883969 h 4829175"/>
              <a:gd name="connsiteX176" fmla="*/ 885227 w 1743075"/>
              <a:gd name="connsiteY176" fmla="*/ 857299 h 4829175"/>
              <a:gd name="connsiteX177" fmla="*/ 891895 w 1743075"/>
              <a:gd name="connsiteY177" fmla="*/ 861109 h 4829175"/>
              <a:gd name="connsiteX178" fmla="*/ 814743 w 1743075"/>
              <a:gd name="connsiteY178" fmla="*/ 1037321 h 4829175"/>
              <a:gd name="connsiteX179" fmla="*/ 860463 w 1743075"/>
              <a:gd name="connsiteY179" fmla="*/ 883969 h 4829175"/>
              <a:gd name="connsiteX180" fmla="*/ 796645 w 1743075"/>
              <a:gd name="connsiteY180" fmla="*/ 786814 h 4829175"/>
              <a:gd name="connsiteX181" fmla="*/ 795693 w 1743075"/>
              <a:gd name="connsiteY181" fmla="*/ 672514 h 4829175"/>
              <a:gd name="connsiteX182" fmla="*/ 901420 w 1743075"/>
              <a:gd name="connsiteY182" fmla="*/ 747761 h 4829175"/>
              <a:gd name="connsiteX183" fmla="*/ 860463 w 1743075"/>
              <a:gd name="connsiteY183" fmla="*/ 883969 h 4829175"/>
              <a:gd name="connsiteX184" fmla="*/ 985240 w 1743075"/>
              <a:gd name="connsiteY184" fmla="*/ 1052561 h 4829175"/>
              <a:gd name="connsiteX185" fmla="*/ 979525 w 1743075"/>
              <a:gd name="connsiteY185" fmla="*/ 1050656 h 4829175"/>
              <a:gd name="connsiteX186" fmla="*/ 970952 w 1743075"/>
              <a:gd name="connsiteY186" fmla="*/ 869681 h 4829175"/>
              <a:gd name="connsiteX187" fmla="*/ 999527 w 1743075"/>
              <a:gd name="connsiteY187" fmla="*/ 913496 h 4829175"/>
              <a:gd name="connsiteX188" fmla="*/ 1044295 w 1743075"/>
              <a:gd name="connsiteY188" fmla="*/ 880159 h 4829175"/>
              <a:gd name="connsiteX189" fmla="*/ 985240 w 1743075"/>
              <a:gd name="connsiteY189" fmla="*/ 1052561 h 4829175"/>
              <a:gd name="connsiteX190" fmla="*/ 1001433 w 1743075"/>
              <a:gd name="connsiteY190" fmla="*/ 888731 h 4829175"/>
              <a:gd name="connsiteX191" fmla="*/ 942377 w 1743075"/>
              <a:gd name="connsiteY191" fmla="*/ 758239 h 4829175"/>
              <a:gd name="connsiteX192" fmla="*/ 1104303 w 1743075"/>
              <a:gd name="connsiteY192" fmla="*/ 632509 h 4829175"/>
              <a:gd name="connsiteX193" fmla="*/ 1001433 w 1743075"/>
              <a:gd name="connsiteY193" fmla="*/ 888731 h 4829175"/>
              <a:gd name="connsiteX194" fmla="*/ 1510068 w 1743075"/>
              <a:gd name="connsiteY194" fmla="*/ 2456546 h 4829175"/>
              <a:gd name="connsiteX195" fmla="*/ 1388148 w 1743075"/>
              <a:gd name="connsiteY195" fmla="*/ 2296526 h 4829175"/>
              <a:gd name="connsiteX196" fmla="*/ 1543405 w 1743075"/>
              <a:gd name="connsiteY196" fmla="*/ 2432734 h 4829175"/>
              <a:gd name="connsiteX197" fmla="*/ 1510068 w 1743075"/>
              <a:gd name="connsiteY197" fmla="*/ 2456546 h 482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743075" h="4829175">
                <a:moveTo>
                  <a:pt x="1708188" y="1960294"/>
                </a:moveTo>
                <a:cubicBezTo>
                  <a:pt x="1708188" y="1871711"/>
                  <a:pt x="1736763" y="1782176"/>
                  <a:pt x="1736763" y="1693594"/>
                </a:cubicBezTo>
                <a:cubicBezTo>
                  <a:pt x="1733905" y="1665971"/>
                  <a:pt x="1731048" y="1637396"/>
                  <a:pt x="1727238" y="1609774"/>
                </a:cubicBezTo>
                <a:cubicBezTo>
                  <a:pt x="1722475" y="1577389"/>
                  <a:pt x="1708188" y="1544051"/>
                  <a:pt x="1703425" y="1511666"/>
                </a:cubicBezTo>
                <a:cubicBezTo>
                  <a:pt x="1700568" y="1495474"/>
                  <a:pt x="1698663" y="1479281"/>
                  <a:pt x="1696757" y="1463089"/>
                </a:cubicBezTo>
                <a:cubicBezTo>
                  <a:pt x="1670088" y="1265921"/>
                  <a:pt x="1689138" y="1056371"/>
                  <a:pt x="1622463" y="865871"/>
                </a:cubicBezTo>
                <a:cubicBezTo>
                  <a:pt x="1611985" y="852536"/>
                  <a:pt x="1599603" y="842059"/>
                  <a:pt x="1587220" y="831581"/>
                </a:cubicBezTo>
                <a:cubicBezTo>
                  <a:pt x="1498638" y="763954"/>
                  <a:pt x="1360525" y="772526"/>
                  <a:pt x="1263370" y="719186"/>
                </a:cubicBezTo>
                <a:cubicBezTo>
                  <a:pt x="1247178" y="711566"/>
                  <a:pt x="1230985" y="702994"/>
                  <a:pt x="1215745" y="693469"/>
                </a:cubicBezTo>
                <a:cubicBezTo>
                  <a:pt x="1200505" y="683944"/>
                  <a:pt x="1185265" y="674419"/>
                  <a:pt x="1170025" y="662989"/>
                </a:cubicBezTo>
                <a:cubicBezTo>
                  <a:pt x="1123353" y="626794"/>
                  <a:pt x="1099540" y="582979"/>
                  <a:pt x="1111923" y="522019"/>
                </a:cubicBezTo>
                <a:cubicBezTo>
                  <a:pt x="1115733" y="502016"/>
                  <a:pt x="1113828" y="481061"/>
                  <a:pt x="1116685" y="461059"/>
                </a:cubicBezTo>
                <a:cubicBezTo>
                  <a:pt x="1120495" y="438199"/>
                  <a:pt x="1123353" y="413434"/>
                  <a:pt x="1131925" y="392479"/>
                </a:cubicBezTo>
                <a:cubicBezTo>
                  <a:pt x="1146213" y="357236"/>
                  <a:pt x="1151928" y="324851"/>
                  <a:pt x="1143355" y="291514"/>
                </a:cubicBezTo>
                <a:lnTo>
                  <a:pt x="1142403" y="289609"/>
                </a:lnTo>
                <a:cubicBezTo>
                  <a:pt x="1137640" y="269606"/>
                  <a:pt x="1126210" y="271511"/>
                  <a:pt x="1126210" y="271511"/>
                </a:cubicBezTo>
                <a:cubicBezTo>
                  <a:pt x="1120495" y="275321"/>
                  <a:pt x="1112875" y="285799"/>
                  <a:pt x="1112875" y="285799"/>
                </a:cubicBezTo>
                <a:lnTo>
                  <a:pt x="1113828" y="258176"/>
                </a:lnTo>
                <a:lnTo>
                  <a:pt x="1112875" y="224839"/>
                </a:lnTo>
                <a:cubicBezTo>
                  <a:pt x="1110970" y="222934"/>
                  <a:pt x="1109065" y="207694"/>
                  <a:pt x="1107160" y="199121"/>
                </a:cubicBezTo>
                <a:cubicBezTo>
                  <a:pt x="1106208" y="187691"/>
                  <a:pt x="1104303" y="201026"/>
                  <a:pt x="1103350" y="182929"/>
                </a:cubicBezTo>
                <a:cubicBezTo>
                  <a:pt x="1102398" y="179119"/>
                  <a:pt x="1101445" y="179119"/>
                  <a:pt x="1100493" y="166736"/>
                </a:cubicBezTo>
                <a:cubicBezTo>
                  <a:pt x="1099540" y="143876"/>
                  <a:pt x="1098588" y="152449"/>
                  <a:pt x="1096683" y="150544"/>
                </a:cubicBezTo>
                <a:cubicBezTo>
                  <a:pt x="1095730" y="118159"/>
                  <a:pt x="1093825" y="115301"/>
                  <a:pt x="1091920" y="135304"/>
                </a:cubicBezTo>
                <a:cubicBezTo>
                  <a:pt x="1090015" y="129589"/>
                  <a:pt x="1088110" y="125779"/>
                  <a:pt x="1086205" y="116254"/>
                </a:cubicBezTo>
                <a:cubicBezTo>
                  <a:pt x="1083348" y="105776"/>
                  <a:pt x="1081443" y="99109"/>
                  <a:pt x="1077633" y="104824"/>
                </a:cubicBezTo>
                <a:cubicBezTo>
                  <a:pt x="1073823" y="117206"/>
                  <a:pt x="1070965" y="90536"/>
                  <a:pt x="1067155" y="89584"/>
                </a:cubicBezTo>
                <a:cubicBezTo>
                  <a:pt x="1063345" y="94346"/>
                  <a:pt x="1059535" y="50531"/>
                  <a:pt x="1055725" y="76249"/>
                </a:cubicBezTo>
                <a:cubicBezTo>
                  <a:pt x="1051915" y="85774"/>
                  <a:pt x="1048105" y="59104"/>
                  <a:pt x="1043343" y="65771"/>
                </a:cubicBezTo>
                <a:cubicBezTo>
                  <a:pt x="1039533" y="64819"/>
                  <a:pt x="1034770" y="66724"/>
                  <a:pt x="1030960" y="54341"/>
                </a:cubicBezTo>
                <a:cubicBezTo>
                  <a:pt x="1026198" y="52436"/>
                  <a:pt x="1022388" y="38149"/>
                  <a:pt x="1017625" y="41006"/>
                </a:cubicBezTo>
                <a:cubicBezTo>
                  <a:pt x="1012863" y="42911"/>
                  <a:pt x="1008100" y="32434"/>
                  <a:pt x="1003338" y="38149"/>
                </a:cubicBezTo>
                <a:cubicBezTo>
                  <a:pt x="996670" y="20051"/>
                  <a:pt x="989050" y="36244"/>
                  <a:pt x="981430" y="28624"/>
                </a:cubicBezTo>
                <a:cubicBezTo>
                  <a:pt x="973810" y="20051"/>
                  <a:pt x="966190" y="10526"/>
                  <a:pt x="958570" y="21004"/>
                </a:cubicBezTo>
                <a:cubicBezTo>
                  <a:pt x="950950" y="6716"/>
                  <a:pt x="943330" y="25766"/>
                  <a:pt x="934758" y="16241"/>
                </a:cubicBezTo>
                <a:cubicBezTo>
                  <a:pt x="927138" y="17194"/>
                  <a:pt x="918565" y="9574"/>
                  <a:pt x="910945" y="12431"/>
                </a:cubicBezTo>
                <a:cubicBezTo>
                  <a:pt x="902373" y="7669"/>
                  <a:pt x="894752" y="33386"/>
                  <a:pt x="886180" y="9574"/>
                </a:cubicBezTo>
                <a:cubicBezTo>
                  <a:pt x="877608" y="9574"/>
                  <a:pt x="869988" y="4811"/>
                  <a:pt x="861415" y="8621"/>
                </a:cubicBezTo>
                <a:cubicBezTo>
                  <a:pt x="856652" y="12431"/>
                  <a:pt x="851890" y="21004"/>
                  <a:pt x="847127" y="9574"/>
                </a:cubicBezTo>
                <a:cubicBezTo>
                  <a:pt x="842365" y="11479"/>
                  <a:pt x="836650" y="18146"/>
                  <a:pt x="831888" y="13384"/>
                </a:cubicBezTo>
                <a:cubicBezTo>
                  <a:pt x="827125" y="17194"/>
                  <a:pt x="822363" y="23861"/>
                  <a:pt x="817600" y="19099"/>
                </a:cubicBezTo>
                <a:cubicBezTo>
                  <a:pt x="815695" y="13384"/>
                  <a:pt x="812838" y="10526"/>
                  <a:pt x="810933" y="11479"/>
                </a:cubicBezTo>
                <a:cubicBezTo>
                  <a:pt x="809027" y="12431"/>
                  <a:pt x="809027" y="19099"/>
                  <a:pt x="807123" y="29576"/>
                </a:cubicBezTo>
                <a:cubicBezTo>
                  <a:pt x="801408" y="35291"/>
                  <a:pt x="795693" y="41006"/>
                  <a:pt x="790930" y="41006"/>
                </a:cubicBezTo>
                <a:cubicBezTo>
                  <a:pt x="785215" y="54341"/>
                  <a:pt x="780452" y="61009"/>
                  <a:pt x="774738" y="59104"/>
                </a:cubicBezTo>
                <a:cubicBezTo>
                  <a:pt x="769023" y="72439"/>
                  <a:pt x="764260" y="60056"/>
                  <a:pt x="759498" y="76249"/>
                </a:cubicBezTo>
                <a:cubicBezTo>
                  <a:pt x="754735" y="65771"/>
                  <a:pt x="749973" y="86726"/>
                  <a:pt x="746163" y="89584"/>
                </a:cubicBezTo>
                <a:cubicBezTo>
                  <a:pt x="741400" y="88631"/>
                  <a:pt x="737590" y="105776"/>
                  <a:pt x="733780" y="105776"/>
                </a:cubicBezTo>
                <a:cubicBezTo>
                  <a:pt x="729970" y="99109"/>
                  <a:pt x="726160" y="120064"/>
                  <a:pt x="723302" y="122921"/>
                </a:cubicBezTo>
                <a:cubicBezTo>
                  <a:pt x="719493" y="142924"/>
                  <a:pt x="716635" y="116254"/>
                  <a:pt x="713777" y="139114"/>
                </a:cubicBezTo>
                <a:cubicBezTo>
                  <a:pt x="710920" y="119111"/>
                  <a:pt x="708063" y="152449"/>
                  <a:pt x="706158" y="160069"/>
                </a:cubicBezTo>
                <a:cubicBezTo>
                  <a:pt x="705205" y="151496"/>
                  <a:pt x="703300" y="170546"/>
                  <a:pt x="702348" y="175309"/>
                </a:cubicBezTo>
                <a:cubicBezTo>
                  <a:pt x="701395" y="180071"/>
                  <a:pt x="700443" y="184834"/>
                  <a:pt x="699490" y="186739"/>
                </a:cubicBezTo>
                <a:cubicBezTo>
                  <a:pt x="697585" y="196264"/>
                  <a:pt x="696633" y="205789"/>
                  <a:pt x="696633" y="216266"/>
                </a:cubicBezTo>
                <a:cubicBezTo>
                  <a:pt x="696633" y="226744"/>
                  <a:pt x="696633" y="237221"/>
                  <a:pt x="698538" y="247699"/>
                </a:cubicBezTo>
                <a:cubicBezTo>
                  <a:pt x="701395" y="267701"/>
                  <a:pt x="700443" y="287704"/>
                  <a:pt x="694727" y="306754"/>
                </a:cubicBezTo>
                <a:lnTo>
                  <a:pt x="694727" y="306754"/>
                </a:lnTo>
                <a:cubicBezTo>
                  <a:pt x="694727" y="306754"/>
                  <a:pt x="667105" y="301039"/>
                  <a:pt x="662343" y="320089"/>
                </a:cubicBezTo>
                <a:cubicBezTo>
                  <a:pt x="662343" y="320089"/>
                  <a:pt x="655675" y="353426"/>
                  <a:pt x="671868" y="384859"/>
                </a:cubicBezTo>
                <a:cubicBezTo>
                  <a:pt x="673773" y="390574"/>
                  <a:pt x="677583" y="395336"/>
                  <a:pt x="682345" y="400099"/>
                </a:cubicBezTo>
                <a:cubicBezTo>
                  <a:pt x="729970" y="449629"/>
                  <a:pt x="754735" y="513446"/>
                  <a:pt x="769975" y="575359"/>
                </a:cubicBezTo>
                <a:cubicBezTo>
                  <a:pt x="789977" y="655369"/>
                  <a:pt x="787120" y="706804"/>
                  <a:pt x="679488" y="741094"/>
                </a:cubicBezTo>
                <a:cubicBezTo>
                  <a:pt x="592810" y="769669"/>
                  <a:pt x="497560" y="803006"/>
                  <a:pt x="412787" y="837296"/>
                </a:cubicBezTo>
                <a:cubicBezTo>
                  <a:pt x="378498" y="850631"/>
                  <a:pt x="356590" y="877301"/>
                  <a:pt x="355637" y="917306"/>
                </a:cubicBezTo>
                <a:cubicBezTo>
                  <a:pt x="354685" y="972551"/>
                  <a:pt x="350875" y="1025891"/>
                  <a:pt x="337540" y="1080184"/>
                </a:cubicBezTo>
                <a:cubicBezTo>
                  <a:pt x="322300" y="1141144"/>
                  <a:pt x="331825" y="1204961"/>
                  <a:pt x="323253" y="1267826"/>
                </a:cubicBezTo>
                <a:cubicBezTo>
                  <a:pt x="310870" y="1364981"/>
                  <a:pt x="279438" y="1459279"/>
                  <a:pt x="286105" y="1558339"/>
                </a:cubicBezTo>
                <a:cubicBezTo>
                  <a:pt x="288010" y="1587866"/>
                  <a:pt x="282295" y="1618346"/>
                  <a:pt x="277533" y="1647874"/>
                </a:cubicBezTo>
                <a:cubicBezTo>
                  <a:pt x="273723" y="1668829"/>
                  <a:pt x="263245" y="1688831"/>
                  <a:pt x="256578" y="1709786"/>
                </a:cubicBezTo>
                <a:cubicBezTo>
                  <a:pt x="251815" y="1726931"/>
                  <a:pt x="239432" y="1749791"/>
                  <a:pt x="246100" y="1762174"/>
                </a:cubicBezTo>
                <a:cubicBezTo>
                  <a:pt x="267055" y="1806941"/>
                  <a:pt x="249910" y="1849804"/>
                  <a:pt x="248005" y="1892666"/>
                </a:cubicBezTo>
                <a:cubicBezTo>
                  <a:pt x="247053" y="1908859"/>
                  <a:pt x="243242" y="1924099"/>
                  <a:pt x="242290" y="1940291"/>
                </a:cubicBezTo>
                <a:cubicBezTo>
                  <a:pt x="238480" y="2059354"/>
                  <a:pt x="234670" y="2178416"/>
                  <a:pt x="230860" y="2296526"/>
                </a:cubicBezTo>
                <a:cubicBezTo>
                  <a:pt x="229907" y="2315576"/>
                  <a:pt x="225145" y="2334626"/>
                  <a:pt x="225145" y="2352724"/>
                </a:cubicBezTo>
                <a:cubicBezTo>
                  <a:pt x="225145" y="2382251"/>
                  <a:pt x="222288" y="2414636"/>
                  <a:pt x="231813" y="2441306"/>
                </a:cubicBezTo>
                <a:cubicBezTo>
                  <a:pt x="241338" y="2468929"/>
                  <a:pt x="243242" y="2493694"/>
                  <a:pt x="238480" y="2520364"/>
                </a:cubicBezTo>
                <a:cubicBezTo>
                  <a:pt x="233717" y="2543224"/>
                  <a:pt x="228003" y="2567036"/>
                  <a:pt x="221335" y="2589896"/>
                </a:cubicBezTo>
                <a:cubicBezTo>
                  <a:pt x="212763" y="2617519"/>
                  <a:pt x="217525" y="2640379"/>
                  <a:pt x="228003" y="2667049"/>
                </a:cubicBezTo>
                <a:cubicBezTo>
                  <a:pt x="248005" y="2716579"/>
                  <a:pt x="262293" y="2766109"/>
                  <a:pt x="237528" y="2822306"/>
                </a:cubicBezTo>
                <a:cubicBezTo>
                  <a:pt x="211810" y="2880409"/>
                  <a:pt x="194665" y="2943274"/>
                  <a:pt x="171805" y="3010901"/>
                </a:cubicBezTo>
                <a:cubicBezTo>
                  <a:pt x="160375" y="3015664"/>
                  <a:pt x="142277" y="3022331"/>
                  <a:pt x="125132" y="3028999"/>
                </a:cubicBezTo>
                <a:cubicBezTo>
                  <a:pt x="113702" y="3057574"/>
                  <a:pt x="107035" y="3084244"/>
                  <a:pt x="93700" y="3107104"/>
                </a:cubicBezTo>
                <a:cubicBezTo>
                  <a:pt x="61315" y="3159491"/>
                  <a:pt x="40360" y="3218546"/>
                  <a:pt x="27025" y="3277601"/>
                </a:cubicBezTo>
                <a:cubicBezTo>
                  <a:pt x="19405" y="3312844"/>
                  <a:pt x="28930" y="3349991"/>
                  <a:pt x="19405" y="3385234"/>
                </a:cubicBezTo>
                <a:cubicBezTo>
                  <a:pt x="-1550" y="3460481"/>
                  <a:pt x="9880" y="3535729"/>
                  <a:pt x="13690" y="3611929"/>
                </a:cubicBezTo>
                <a:cubicBezTo>
                  <a:pt x="15595" y="3650029"/>
                  <a:pt x="14642" y="3687176"/>
                  <a:pt x="23215" y="3724324"/>
                </a:cubicBezTo>
                <a:cubicBezTo>
                  <a:pt x="30835" y="3759566"/>
                  <a:pt x="45122" y="3794809"/>
                  <a:pt x="83222" y="3803381"/>
                </a:cubicBezTo>
                <a:cubicBezTo>
                  <a:pt x="118465" y="3811001"/>
                  <a:pt x="155613" y="3813859"/>
                  <a:pt x="190855" y="3811001"/>
                </a:cubicBezTo>
                <a:cubicBezTo>
                  <a:pt x="206095" y="3810049"/>
                  <a:pt x="222288" y="3807191"/>
                  <a:pt x="237528" y="3805286"/>
                </a:cubicBezTo>
                <a:cubicBezTo>
                  <a:pt x="269913" y="3796714"/>
                  <a:pt x="317537" y="3787189"/>
                  <a:pt x="327062" y="3796714"/>
                </a:cubicBezTo>
                <a:cubicBezTo>
                  <a:pt x="384212" y="3882439"/>
                  <a:pt x="327062" y="3987214"/>
                  <a:pt x="320395" y="4089131"/>
                </a:cubicBezTo>
                <a:cubicBezTo>
                  <a:pt x="318490" y="4106276"/>
                  <a:pt x="316585" y="4122469"/>
                  <a:pt x="314680" y="4139614"/>
                </a:cubicBezTo>
                <a:cubicBezTo>
                  <a:pt x="313728" y="4147234"/>
                  <a:pt x="312775" y="4154854"/>
                  <a:pt x="311823" y="4163426"/>
                </a:cubicBezTo>
                <a:cubicBezTo>
                  <a:pt x="308013" y="4244389"/>
                  <a:pt x="269913" y="4330114"/>
                  <a:pt x="279438" y="4415839"/>
                </a:cubicBezTo>
                <a:cubicBezTo>
                  <a:pt x="279438" y="4434889"/>
                  <a:pt x="298488" y="4444414"/>
                  <a:pt x="317537" y="4444414"/>
                </a:cubicBezTo>
                <a:cubicBezTo>
                  <a:pt x="308013" y="4453939"/>
                  <a:pt x="298488" y="4463464"/>
                  <a:pt x="286105" y="4481561"/>
                </a:cubicBezTo>
                <a:cubicBezTo>
                  <a:pt x="282295" y="4488229"/>
                  <a:pt x="279438" y="4494896"/>
                  <a:pt x="277533" y="4502516"/>
                </a:cubicBezTo>
                <a:cubicBezTo>
                  <a:pt x="269913" y="4523471"/>
                  <a:pt x="266103" y="4546331"/>
                  <a:pt x="260388" y="4569191"/>
                </a:cubicBezTo>
                <a:cubicBezTo>
                  <a:pt x="248005" y="4620626"/>
                  <a:pt x="219430" y="4656821"/>
                  <a:pt x="173710" y="4682539"/>
                </a:cubicBezTo>
                <a:cubicBezTo>
                  <a:pt x="152755" y="4693969"/>
                  <a:pt x="132752" y="4707304"/>
                  <a:pt x="111797" y="4718734"/>
                </a:cubicBezTo>
                <a:cubicBezTo>
                  <a:pt x="85127" y="4733021"/>
                  <a:pt x="71792" y="4753976"/>
                  <a:pt x="79412" y="4791124"/>
                </a:cubicBezTo>
                <a:cubicBezTo>
                  <a:pt x="96557" y="4797791"/>
                  <a:pt x="116560" y="4812079"/>
                  <a:pt x="136563" y="4813031"/>
                </a:cubicBezTo>
                <a:cubicBezTo>
                  <a:pt x="185140" y="4815889"/>
                  <a:pt x="234670" y="4817794"/>
                  <a:pt x="283248" y="4812079"/>
                </a:cubicBezTo>
                <a:cubicBezTo>
                  <a:pt x="309918" y="4809221"/>
                  <a:pt x="338493" y="4794934"/>
                  <a:pt x="358495" y="4777789"/>
                </a:cubicBezTo>
                <a:cubicBezTo>
                  <a:pt x="384212" y="4754929"/>
                  <a:pt x="407073" y="4749214"/>
                  <a:pt x="440410" y="4756834"/>
                </a:cubicBezTo>
                <a:cubicBezTo>
                  <a:pt x="492798" y="4769216"/>
                  <a:pt x="544233" y="4761596"/>
                  <a:pt x="594715" y="4730164"/>
                </a:cubicBezTo>
                <a:cubicBezTo>
                  <a:pt x="600430" y="4663489"/>
                  <a:pt x="610908" y="4595861"/>
                  <a:pt x="611860" y="4528234"/>
                </a:cubicBezTo>
                <a:cubicBezTo>
                  <a:pt x="612813" y="4487276"/>
                  <a:pt x="619480" y="4452986"/>
                  <a:pt x="650913" y="4437746"/>
                </a:cubicBezTo>
                <a:cubicBezTo>
                  <a:pt x="657580" y="4434889"/>
                  <a:pt x="664248" y="4432031"/>
                  <a:pt x="672820" y="4431079"/>
                </a:cubicBezTo>
                <a:cubicBezTo>
                  <a:pt x="692823" y="4372976"/>
                  <a:pt x="704252" y="4312969"/>
                  <a:pt x="716635" y="4253914"/>
                </a:cubicBezTo>
                <a:cubicBezTo>
                  <a:pt x="718540" y="4245341"/>
                  <a:pt x="720445" y="4236769"/>
                  <a:pt x="721398" y="4228196"/>
                </a:cubicBezTo>
                <a:cubicBezTo>
                  <a:pt x="724255" y="4145329"/>
                  <a:pt x="735685" y="4063414"/>
                  <a:pt x="755688" y="3985309"/>
                </a:cubicBezTo>
                <a:cubicBezTo>
                  <a:pt x="757593" y="3977689"/>
                  <a:pt x="759498" y="3970069"/>
                  <a:pt x="762355" y="3962449"/>
                </a:cubicBezTo>
                <a:cubicBezTo>
                  <a:pt x="782358" y="3845291"/>
                  <a:pt x="782358" y="3740516"/>
                  <a:pt x="826173" y="3636694"/>
                </a:cubicBezTo>
                <a:cubicBezTo>
                  <a:pt x="827125" y="3629074"/>
                  <a:pt x="828077" y="3620501"/>
                  <a:pt x="829983" y="3612881"/>
                </a:cubicBezTo>
                <a:cubicBezTo>
                  <a:pt x="831888" y="3596689"/>
                  <a:pt x="834745" y="3580496"/>
                  <a:pt x="836650" y="3565256"/>
                </a:cubicBezTo>
                <a:cubicBezTo>
                  <a:pt x="848080" y="3483341"/>
                  <a:pt x="867130" y="3402379"/>
                  <a:pt x="867130" y="3320464"/>
                </a:cubicBezTo>
                <a:cubicBezTo>
                  <a:pt x="866177" y="3209974"/>
                  <a:pt x="900468" y="3106151"/>
                  <a:pt x="915708" y="2997566"/>
                </a:cubicBezTo>
                <a:cubicBezTo>
                  <a:pt x="926185" y="3008044"/>
                  <a:pt x="932852" y="3019474"/>
                  <a:pt x="936663" y="3032809"/>
                </a:cubicBezTo>
                <a:cubicBezTo>
                  <a:pt x="952855" y="3087101"/>
                  <a:pt x="955713" y="3141394"/>
                  <a:pt x="949998" y="3197591"/>
                </a:cubicBezTo>
                <a:cubicBezTo>
                  <a:pt x="946188" y="3239501"/>
                  <a:pt x="945235" y="3283316"/>
                  <a:pt x="949045" y="3325226"/>
                </a:cubicBezTo>
                <a:cubicBezTo>
                  <a:pt x="957618" y="3409999"/>
                  <a:pt x="976668" y="3494771"/>
                  <a:pt x="980477" y="3579544"/>
                </a:cubicBezTo>
                <a:cubicBezTo>
                  <a:pt x="986193" y="3701464"/>
                  <a:pt x="981430" y="3824336"/>
                  <a:pt x="983335" y="3946256"/>
                </a:cubicBezTo>
                <a:cubicBezTo>
                  <a:pt x="984288" y="3999596"/>
                  <a:pt x="990002" y="4053889"/>
                  <a:pt x="989050" y="4107229"/>
                </a:cubicBezTo>
                <a:cubicBezTo>
                  <a:pt x="988098" y="4152949"/>
                  <a:pt x="985240" y="4198669"/>
                  <a:pt x="976668" y="4243436"/>
                </a:cubicBezTo>
                <a:cubicBezTo>
                  <a:pt x="975715" y="4251056"/>
                  <a:pt x="973810" y="4258676"/>
                  <a:pt x="971905" y="4266296"/>
                </a:cubicBezTo>
                <a:cubicBezTo>
                  <a:pt x="970000" y="4273916"/>
                  <a:pt x="968095" y="4281536"/>
                  <a:pt x="966190" y="4288204"/>
                </a:cubicBezTo>
                <a:cubicBezTo>
                  <a:pt x="971905" y="4389169"/>
                  <a:pt x="943330" y="4493944"/>
                  <a:pt x="961427" y="4595861"/>
                </a:cubicBezTo>
                <a:cubicBezTo>
                  <a:pt x="965238" y="4603481"/>
                  <a:pt x="970000" y="4611101"/>
                  <a:pt x="974763" y="4618721"/>
                </a:cubicBezTo>
                <a:cubicBezTo>
                  <a:pt x="989050" y="4640629"/>
                  <a:pt x="1005243" y="4666346"/>
                  <a:pt x="1007148" y="4692064"/>
                </a:cubicBezTo>
                <a:cubicBezTo>
                  <a:pt x="1010958" y="4733021"/>
                  <a:pt x="1028102" y="4756834"/>
                  <a:pt x="1070013" y="4767311"/>
                </a:cubicBezTo>
                <a:cubicBezTo>
                  <a:pt x="1065250" y="4803506"/>
                  <a:pt x="1085253" y="4816841"/>
                  <a:pt x="1116685" y="4820651"/>
                </a:cubicBezTo>
                <a:cubicBezTo>
                  <a:pt x="1122400" y="4821604"/>
                  <a:pt x="1128115" y="4825414"/>
                  <a:pt x="1133830" y="4827319"/>
                </a:cubicBezTo>
                <a:cubicBezTo>
                  <a:pt x="1150023" y="4827319"/>
                  <a:pt x="1165263" y="4827319"/>
                  <a:pt x="1181455" y="4827319"/>
                </a:cubicBezTo>
                <a:cubicBezTo>
                  <a:pt x="1206220" y="4824461"/>
                  <a:pt x="1230985" y="4821604"/>
                  <a:pt x="1255750" y="4818746"/>
                </a:cubicBezTo>
                <a:cubicBezTo>
                  <a:pt x="1291945" y="4814936"/>
                  <a:pt x="1303375" y="4802554"/>
                  <a:pt x="1298613" y="4766359"/>
                </a:cubicBezTo>
                <a:cubicBezTo>
                  <a:pt x="1295755" y="4743499"/>
                  <a:pt x="1291945" y="4718734"/>
                  <a:pt x="1281468" y="4697779"/>
                </a:cubicBezTo>
                <a:cubicBezTo>
                  <a:pt x="1266228" y="4667299"/>
                  <a:pt x="1264323" y="4637771"/>
                  <a:pt x="1270038" y="4605386"/>
                </a:cubicBezTo>
                <a:cubicBezTo>
                  <a:pt x="1290993" y="4485371"/>
                  <a:pt x="1310995" y="4365356"/>
                  <a:pt x="1330998" y="4244389"/>
                </a:cubicBezTo>
                <a:cubicBezTo>
                  <a:pt x="1330998" y="4242484"/>
                  <a:pt x="1331950" y="4241531"/>
                  <a:pt x="1331950" y="4239626"/>
                </a:cubicBezTo>
                <a:cubicBezTo>
                  <a:pt x="1339570" y="4126279"/>
                  <a:pt x="1348143" y="4011979"/>
                  <a:pt x="1352905" y="3898631"/>
                </a:cubicBezTo>
                <a:cubicBezTo>
                  <a:pt x="1356715" y="3819574"/>
                  <a:pt x="1364335" y="3742421"/>
                  <a:pt x="1384338" y="3664316"/>
                </a:cubicBezTo>
                <a:cubicBezTo>
                  <a:pt x="1412913" y="3550969"/>
                  <a:pt x="1439582" y="3436669"/>
                  <a:pt x="1441488" y="3318559"/>
                </a:cubicBezTo>
                <a:cubicBezTo>
                  <a:pt x="1443393" y="3217594"/>
                  <a:pt x="1450060" y="3115676"/>
                  <a:pt x="1457680" y="3014711"/>
                </a:cubicBezTo>
                <a:cubicBezTo>
                  <a:pt x="1465300" y="2901364"/>
                  <a:pt x="1476730" y="2788016"/>
                  <a:pt x="1485303" y="2673716"/>
                </a:cubicBezTo>
                <a:cubicBezTo>
                  <a:pt x="1488160" y="2640379"/>
                  <a:pt x="1486255" y="2607041"/>
                  <a:pt x="1488160" y="2573704"/>
                </a:cubicBezTo>
                <a:cubicBezTo>
                  <a:pt x="1489113" y="2551796"/>
                  <a:pt x="1491970" y="2528936"/>
                  <a:pt x="1497685" y="2507981"/>
                </a:cubicBezTo>
                <a:cubicBezTo>
                  <a:pt x="1500543" y="2497504"/>
                  <a:pt x="1511973" y="2480359"/>
                  <a:pt x="1519593" y="2480359"/>
                </a:cubicBezTo>
                <a:cubicBezTo>
                  <a:pt x="1552930" y="2480359"/>
                  <a:pt x="1560550" y="2455594"/>
                  <a:pt x="1573885" y="2434639"/>
                </a:cubicBezTo>
                <a:cubicBezTo>
                  <a:pt x="1581505" y="2422256"/>
                  <a:pt x="1589125" y="2409874"/>
                  <a:pt x="1599603" y="2400349"/>
                </a:cubicBezTo>
                <a:cubicBezTo>
                  <a:pt x="1639607" y="2367011"/>
                  <a:pt x="1656753" y="2322244"/>
                  <a:pt x="1662468" y="2271761"/>
                </a:cubicBezTo>
                <a:cubicBezTo>
                  <a:pt x="1668182" y="2223184"/>
                  <a:pt x="1685328" y="2175559"/>
                  <a:pt x="1671040" y="2126029"/>
                </a:cubicBezTo>
                <a:cubicBezTo>
                  <a:pt x="1670088" y="2121266"/>
                  <a:pt x="1671040" y="2116504"/>
                  <a:pt x="1671993" y="2111741"/>
                </a:cubicBezTo>
                <a:cubicBezTo>
                  <a:pt x="1686280" y="2062211"/>
                  <a:pt x="1697710" y="2010776"/>
                  <a:pt x="1708188" y="1960294"/>
                </a:cubicBezTo>
                <a:close/>
                <a:moveTo>
                  <a:pt x="284200" y="2927081"/>
                </a:moveTo>
                <a:cubicBezTo>
                  <a:pt x="297535" y="2890886"/>
                  <a:pt x="308965" y="2857549"/>
                  <a:pt x="321348" y="2824211"/>
                </a:cubicBezTo>
                <a:cubicBezTo>
                  <a:pt x="324205" y="2824211"/>
                  <a:pt x="327062" y="2824211"/>
                  <a:pt x="328968" y="2825164"/>
                </a:cubicBezTo>
                <a:cubicBezTo>
                  <a:pt x="331825" y="2859454"/>
                  <a:pt x="334683" y="2893744"/>
                  <a:pt x="337540" y="2930891"/>
                </a:cubicBezTo>
                <a:cubicBezTo>
                  <a:pt x="318490" y="2928986"/>
                  <a:pt x="303250" y="2928034"/>
                  <a:pt x="284200" y="2927081"/>
                </a:cubicBezTo>
                <a:close/>
                <a:moveTo>
                  <a:pt x="391833" y="2454641"/>
                </a:moveTo>
                <a:cubicBezTo>
                  <a:pt x="345160" y="2454641"/>
                  <a:pt x="303250" y="2454641"/>
                  <a:pt x="262293" y="2454641"/>
                </a:cubicBezTo>
                <a:cubicBezTo>
                  <a:pt x="246100" y="2407016"/>
                  <a:pt x="249910" y="2400349"/>
                  <a:pt x="288963" y="2388919"/>
                </a:cubicBezTo>
                <a:cubicBezTo>
                  <a:pt x="326110" y="2377489"/>
                  <a:pt x="360400" y="2380346"/>
                  <a:pt x="401358" y="2401301"/>
                </a:cubicBezTo>
                <a:cubicBezTo>
                  <a:pt x="398500" y="2421304"/>
                  <a:pt x="394690" y="2439401"/>
                  <a:pt x="391833" y="2454641"/>
                </a:cubicBezTo>
                <a:close/>
                <a:moveTo>
                  <a:pt x="422312" y="2628949"/>
                </a:moveTo>
                <a:cubicBezTo>
                  <a:pt x="419455" y="2603231"/>
                  <a:pt x="416598" y="2585134"/>
                  <a:pt x="414693" y="2566084"/>
                </a:cubicBezTo>
                <a:cubicBezTo>
                  <a:pt x="412787" y="2544176"/>
                  <a:pt x="409930" y="2522269"/>
                  <a:pt x="408978" y="2500361"/>
                </a:cubicBezTo>
                <a:cubicBezTo>
                  <a:pt x="408025" y="2489884"/>
                  <a:pt x="405168" y="2473691"/>
                  <a:pt x="410883" y="2468929"/>
                </a:cubicBezTo>
                <a:cubicBezTo>
                  <a:pt x="439458" y="2443211"/>
                  <a:pt x="439458" y="2407016"/>
                  <a:pt x="448030" y="2374631"/>
                </a:cubicBezTo>
                <a:cubicBezTo>
                  <a:pt x="449935" y="2457499"/>
                  <a:pt x="455650" y="2540366"/>
                  <a:pt x="422312" y="2628949"/>
                </a:cubicBezTo>
                <a:close/>
                <a:moveTo>
                  <a:pt x="814743" y="1037321"/>
                </a:moveTo>
                <a:cubicBezTo>
                  <a:pt x="811885" y="1037321"/>
                  <a:pt x="809027" y="1037321"/>
                  <a:pt x="806170" y="1037321"/>
                </a:cubicBezTo>
                <a:cubicBezTo>
                  <a:pt x="802360" y="977314"/>
                  <a:pt x="797598" y="917306"/>
                  <a:pt x="793788" y="857299"/>
                </a:cubicBezTo>
                <a:cubicBezTo>
                  <a:pt x="796645" y="856346"/>
                  <a:pt x="799502" y="855394"/>
                  <a:pt x="802360" y="854441"/>
                </a:cubicBezTo>
                <a:cubicBezTo>
                  <a:pt x="816648" y="869681"/>
                  <a:pt x="831888" y="884921"/>
                  <a:pt x="849033" y="903971"/>
                </a:cubicBezTo>
                <a:cubicBezTo>
                  <a:pt x="854748" y="895399"/>
                  <a:pt x="858558" y="889684"/>
                  <a:pt x="862368" y="883969"/>
                </a:cubicBezTo>
                <a:cubicBezTo>
                  <a:pt x="869988" y="875396"/>
                  <a:pt x="877608" y="865871"/>
                  <a:pt x="885227" y="857299"/>
                </a:cubicBezTo>
                <a:cubicBezTo>
                  <a:pt x="887133" y="858251"/>
                  <a:pt x="889990" y="860156"/>
                  <a:pt x="891895" y="861109"/>
                </a:cubicBezTo>
                <a:cubicBezTo>
                  <a:pt x="865225" y="920164"/>
                  <a:pt x="839508" y="978266"/>
                  <a:pt x="814743" y="1037321"/>
                </a:cubicBezTo>
                <a:close/>
                <a:moveTo>
                  <a:pt x="860463" y="883969"/>
                </a:moveTo>
                <a:cubicBezTo>
                  <a:pt x="813790" y="868729"/>
                  <a:pt x="803313" y="825866"/>
                  <a:pt x="796645" y="786814"/>
                </a:cubicBezTo>
                <a:cubicBezTo>
                  <a:pt x="789977" y="753476"/>
                  <a:pt x="795693" y="718234"/>
                  <a:pt x="795693" y="672514"/>
                </a:cubicBezTo>
                <a:cubicBezTo>
                  <a:pt x="837602" y="702041"/>
                  <a:pt x="870940" y="725854"/>
                  <a:pt x="901420" y="747761"/>
                </a:cubicBezTo>
                <a:cubicBezTo>
                  <a:pt x="886180" y="796339"/>
                  <a:pt x="873798" y="840154"/>
                  <a:pt x="860463" y="883969"/>
                </a:cubicBezTo>
                <a:close/>
                <a:moveTo>
                  <a:pt x="985240" y="1052561"/>
                </a:moveTo>
                <a:cubicBezTo>
                  <a:pt x="983335" y="1051609"/>
                  <a:pt x="981430" y="1051609"/>
                  <a:pt x="979525" y="1050656"/>
                </a:cubicBezTo>
                <a:cubicBezTo>
                  <a:pt x="976668" y="989696"/>
                  <a:pt x="973810" y="928736"/>
                  <a:pt x="970952" y="869681"/>
                </a:cubicBezTo>
                <a:cubicBezTo>
                  <a:pt x="979525" y="882064"/>
                  <a:pt x="988098" y="896351"/>
                  <a:pt x="999527" y="913496"/>
                </a:cubicBezTo>
                <a:cubicBezTo>
                  <a:pt x="1012863" y="903019"/>
                  <a:pt x="1024293" y="895399"/>
                  <a:pt x="1044295" y="880159"/>
                </a:cubicBezTo>
                <a:cubicBezTo>
                  <a:pt x="1022388" y="943024"/>
                  <a:pt x="1003338" y="997316"/>
                  <a:pt x="985240" y="1052561"/>
                </a:cubicBezTo>
                <a:close/>
                <a:moveTo>
                  <a:pt x="1001433" y="888731"/>
                </a:moveTo>
                <a:cubicBezTo>
                  <a:pt x="982383" y="845869"/>
                  <a:pt x="963333" y="804911"/>
                  <a:pt x="942377" y="758239"/>
                </a:cubicBezTo>
                <a:cubicBezTo>
                  <a:pt x="997623" y="715376"/>
                  <a:pt x="1050963" y="674419"/>
                  <a:pt x="1104303" y="632509"/>
                </a:cubicBezTo>
                <a:cubicBezTo>
                  <a:pt x="1124305" y="682039"/>
                  <a:pt x="1071918" y="815389"/>
                  <a:pt x="1001433" y="888731"/>
                </a:cubicBezTo>
                <a:close/>
                <a:moveTo>
                  <a:pt x="1510068" y="2456546"/>
                </a:moveTo>
                <a:cubicBezTo>
                  <a:pt x="1469110" y="2403206"/>
                  <a:pt x="1430057" y="2352724"/>
                  <a:pt x="1388148" y="2296526"/>
                </a:cubicBezTo>
                <a:cubicBezTo>
                  <a:pt x="1473873" y="2307004"/>
                  <a:pt x="1508163" y="2367011"/>
                  <a:pt x="1543405" y="2432734"/>
                </a:cubicBezTo>
                <a:cubicBezTo>
                  <a:pt x="1531023" y="2441306"/>
                  <a:pt x="1521498" y="2447974"/>
                  <a:pt x="1510068" y="2456546"/>
                </a:cubicBezTo>
                <a:close/>
              </a:path>
            </a:pathLst>
          </a:custGeom>
          <a:solidFill>
            <a:srgbClr val="C00000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4" name="Straight Connector 14">
            <a:extLst>
              <a:ext uri="{FF2B5EF4-FFF2-40B4-BE49-F238E27FC236}">
                <a16:creationId xmlns:a16="http://schemas.microsoft.com/office/drawing/2014/main" id="{3F741320-E55C-4278-9987-091A66832D6E}"/>
              </a:ext>
            </a:extLst>
          </p:cNvPr>
          <p:cNvCxnSpPr>
            <a:cxnSpLocks/>
          </p:cNvCxnSpPr>
          <p:nvPr/>
        </p:nvCxnSpPr>
        <p:spPr>
          <a:xfrm flipV="1">
            <a:off x="7117463" y="3843541"/>
            <a:ext cx="1469475" cy="54286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5">
            <a:extLst>
              <a:ext uri="{FF2B5EF4-FFF2-40B4-BE49-F238E27FC236}">
                <a16:creationId xmlns:a16="http://schemas.microsoft.com/office/drawing/2014/main" id="{DC54139F-CCE3-451A-A490-614DCD25BBA9}"/>
              </a:ext>
            </a:extLst>
          </p:cNvPr>
          <p:cNvCxnSpPr>
            <a:cxnSpLocks/>
          </p:cNvCxnSpPr>
          <p:nvPr/>
        </p:nvCxnSpPr>
        <p:spPr>
          <a:xfrm flipV="1">
            <a:off x="6984256" y="2947577"/>
            <a:ext cx="1017656" cy="133108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8">
            <a:extLst>
              <a:ext uri="{FF2B5EF4-FFF2-40B4-BE49-F238E27FC236}">
                <a16:creationId xmlns:a16="http://schemas.microsoft.com/office/drawing/2014/main" id="{E0C89598-E6EF-4681-861F-FCB5EDB1476A}"/>
              </a:ext>
            </a:extLst>
          </p:cNvPr>
          <p:cNvSpPr txBox="1"/>
          <p:nvPr/>
        </p:nvSpPr>
        <p:spPr>
          <a:xfrm>
            <a:off x="6152338" y="4019083"/>
            <a:ext cx="1469475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lIns="108000" rIns="108000" rtlCol="0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ko-KR" sz="2400" b="1" dirty="0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Cliente</a:t>
            </a:r>
          </a:p>
        </p:txBody>
      </p:sp>
      <p:pic>
        <p:nvPicPr>
          <p:cNvPr id="29" name="Elemento grafico 28" descr="Chitarra elettrica">
            <a:extLst>
              <a:ext uri="{FF2B5EF4-FFF2-40B4-BE49-F238E27FC236}">
                <a16:creationId xmlns:a16="http://schemas.microsoft.com/office/drawing/2014/main" id="{8AA440C7-AEF2-4C75-AEF7-710D06068C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2200" y="2195452"/>
            <a:ext cx="913399" cy="913399"/>
          </a:xfrm>
          <a:prstGeom prst="rect">
            <a:avLst/>
          </a:prstGeom>
        </p:spPr>
      </p:pic>
      <p:pic>
        <p:nvPicPr>
          <p:cNvPr id="35" name="Elemento grafico 34" descr="Carrello della spesa">
            <a:extLst>
              <a:ext uri="{FF2B5EF4-FFF2-40B4-BE49-F238E27FC236}">
                <a16:creationId xmlns:a16="http://schemas.microsoft.com/office/drawing/2014/main" id="{FB308997-3AF4-4489-BA32-FC7665BBD9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64748" y="4585043"/>
            <a:ext cx="790156" cy="790156"/>
          </a:xfrm>
          <a:prstGeom prst="rect">
            <a:avLst/>
          </a:prstGeom>
        </p:spPr>
      </p:pic>
      <p:pic>
        <p:nvPicPr>
          <p:cNvPr id="39" name="Elemento grafico 38" descr="Indietro">
            <a:extLst>
              <a:ext uri="{FF2B5EF4-FFF2-40B4-BE49-F238E27FC236}">
                <a16:creationId xmlns:a16="http://schemas.microsoft.com/office/drawing/2014/main" id="{F976BFDD-8F0A-43D6-A804-1BA4FC6A2F4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8161636" y="5709416"/>
            <a:ext cx="641352" cy="641352"/>
          </a:xfrm>
          <a:prstGeom prst="rect">
            <a:avLst/>
          </a:prstGeom>
        </p:spPr>
      </p:pic>
      <p:pic>
        <p:nvPicPr>
          <p:cNvPr id="40" name="Elemento grafico 39" descr="Indietro">
            <a:extLst>
              <a:ext uri="{FF2B5EF4-FFF2-40B4-BE49-F238E27FC236}">
                <a16:creationId xmlns:a16="http://schemas.microsoft.com/office/drawing/2014/main" id="{121E4F25-F219-4FB4-ACB3-79DB2436564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7851941" y="5627732"/>
            <a:ext cx="641352" cy="641352"/>
          </a:xfrm>
          <a:prstGeom prst="rect">
            <a:avLst/>
          </a:prstGeom>
        </p:spPr>
      </p:pic>
      <p:pic>
        <p:nvPicPr>
          <p:cNvPr id="44" name="Elemento grafico 43" descr="Chat da destra a sinistra">
            <a:extLst>
              <a:ext uri="{FF2B5EF4-FFF2-40B4-BE49-F238E27FC236}">
                <a16:creationId xmlns:a16="http://schemas.microsoft.com/office/drawing/2014/main" id="{A0C66E23-7B89-42CF-A2F4-DCA5771B05F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88376" y="3309245"/>
            <a:ext cx="914400" cy="914400"/>
          </a:xfrm>
          <a:prstGeom prst="rect">
            <a:avLst/>
          </a:prstGeom>
        </p:spPr>
      </p:pic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0B6EE046-AC9F-4C29-BECA-13559CBEB5DD}"/>
              </a:ext>
            </a:extLst>
          </p:cNvPr>
          <p:cNvSpPr txBox="1"/>
          <p:nvPr/>
        </p:nvSpPr>
        <p:spPr>
          <a:xfrm>
            <a:off x="210952" y="6583216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2019/2020</a:t>
            </a:r>
          </a:p>
        </p:txBody>
      </p:sp>
    </p:spTree>
    <p:extLst>
      <p:ext uri="{BB962C8B-B14F-4D97-AF65-F5344CB8AC3E}">
        <p14:creationId xmlns:p14="http://schemas.microsoft.com/office/powerpoint/2010/main" val="3481960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/>
          <p:cNvSpPr txBox="1">
            <a:spLocks/>
          </p:cNvSpPr>
          <p:nvPr/>
        </p:nvSpPr>
        <p:spPr>
          <a:xfrm>
            <a:off x="2163434" y="430147"/>
            <a:ext cx="8911687" cy="7128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spcBef>
                <a:spcPct val="0"/>
              </a:spcBef>
            </a:pPr>
            <a:r>
              <a:rPr lang="it-IT" sz="3600" dirty="0">
                <a:solidFill>
                  <a:srgbClr val="C00000"/>
                </a:solidFill>
                <a:latin typeface="Century Schoolbook" panose="02040604050505020304" pitchFamily="18" charset="0"/>
              </a:rPr>
              <a:t>Implementazione </a:t>
            </a:r>
            <a:r>
              <a:rPr kumimoji="0" lang="it-IT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– Altri Linguaggi</a:t>
            </a:r>
            <a:r>
              <a:rPr lang="it-IT" sz="3600" dirty="0">
                <a:solidFill>
                  <a:srgbClr val="C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 </a:t>
            </a:r>
            <a:endParaRPr kumimoji="0" lang="it-IT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Schoolbook" panose="02040604050505020304" pitchFamily="18" charset="0"/>
              <a:ea typeface="+mj-ea"/>
              <a:cs typeface="+mj-cs"/>
            </a:endParaRPr>
          </a:p>
        </p:txBody>
      </p:sp>
      <p:cxnSp>
        <p:nvCxnSpPr>
          <p:cNvPr id="4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2527300" y="4350435"/>
            <a:ext cx="26797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b="1" u="sng" dirty="0">
                <a:solidFill>
                  <a:srgbClr val="C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Java SE</a:t>
            </a:r>
          </a:p>
          <a:p>
            <a:pPr algn="ctr"/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Insieme di speciﬁche basate su linguaggio Java.</a:t>
            </a:r>
          </a:p>
        </p:txBody>
      </p:sp>
      <p:sp>
        <p:nvSpPr>
          <p:cNvPr id="11" name="Rettangolo 10"/>
          <p:cNvSpPr/>
          <p:nvPr/>
        </p:nvSpPr>
        <p:spPr>
          <a:xfrm>
            <a:off x="5299090" y="4349234"/>
            <a:ext cx="266381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b="1" u="sng" dirty="0">
                <a:solidFill>
                  <a:srgbClr val="C00000"/>
                </a:solidFill>
                <a:latin typeface="Century Schoolbook" panose="02040604050505020304" pitchFamily="18" charset="0"/>
              </a:rPr>
              <a:t>JSP</a:t>
            </a:r>
          </a:p>
          <a:p>
            <a:pPr algn="ctr"/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è una tecnologia di programmazione Web in Java per lo sviluppo della logica di presentazione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8326450" y="4356100"/>
            <a:ext cx="21764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b="1" u="sng" dirty="0">
                <a:solidFill>
                  <a:srgbClr val="C00000"/>
                </a:solidFill>
                <a:latin typeface="Century Schoolbook" panose="02040604050505020304" pitchFamily="18" charset="0"/>
              </a:rPr>
              <a:t>Servlet</a:t>
            </a:r>
          </a:p>
          <a:p>
            <a:pPr algn="ctr"/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Rappresentano parte della business </a:t>
            </a:r>
            <a:r>
              <a:rPr lang="it-IT" dirty="0" err="1">
                <a:solidFill>
                  <a:srgbClr val="C00000"/>
                </a:solidFill>
                <a:latin typeface="Century Schoolbook" panose="02040604050505020304" pitchFamily="18" charset="0"/>
              </a:rPr>
              <a:t>logic</a:t>
            </a:r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 del sistema</a:t>
            </a:r>
            <a:endParaRPr lang="it-IT" dirty="0"/>
          </a:p>
        </p:txBody>
      </p:sp>
      <p:pic>
        <p:nvPicPr>
          <p:cNvPr id="33795" name="Picture 3" descr="Risultato immagini per logo jav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28976" y="1828800"/>
            <a:ext cx="1244987" cy="2317750"/>
          </a:xfrm>
          <a:prstGeom prst="rect">
            <a:avLst/>
          </a:prstGeom>
          <a:noFill/>
        </p:spPr>
      </p:pic>
      <p:pic>
        <p:nvPicPr>
          <p:cNvPr id="33797" name="Picture 5" descr="Risultato immagini per logo js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32463" y="2273301"/>
            <a:ext cx="1765298" cy="1765300"/>
          </a:xfrm>
          <a:prstGeom prst="rect">
            <a:avLst/>
          </a:prstGeom>
          <a:noFill/>
        </p:spPr>
      </p:pic>
      <p:pic>
        <p:nvPicPr>
          <p:cNvPr id="33799" name="Picture 7" descr="Risultato immagini per logo servlet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67674" y="1638299"/>
            <a:ext cx="2790825" cy="2790825"/>
          </a:xfrm>
          <a:prstGeom prst="rect">
            <a:avLst/>
          </a:prstGeom>
          <a:noFill/>
        </p:spPr>
      </p:pic>
      <p:sp>
        <p:nvSpPr>
          <p:cNvPr id="16" name="Rettangolo 15"/>
          <p:cNvSpPr/>
          <p:nvPr/>
        </p:nvSpPr>
        <p:spPr>
          <a:xfrm>
            <a:off x="203200" y="6550223"/>
            <a:ext cx="69977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</a:t>
            </a:r>
            <a:r>
              <a:rPr lang="it-IT" sz="1400" dirty="0" err="1">
                <a:latin typeface="Century Schoolbook" panose="02040604050505020304" pitchFamily="18" charset="0"/>
              </a:rPr>
              <a:t>a.a.</a:t>
            </a:r>
            <a:r>
              <a:rPr lang="it-IT" sz="1400" dirty="0">
                <a:latin typeface="Century Schoolbook" panose="02040604050505020304" pitchFamily="18" charset="0"/>
              </a:rPr>
              <a:t> 2019/2020</a:t>
            </a:r>
          </a:p>
        </p:txBody>
      </p:sp>
    </p:spTree>
    <p:extLst>
      <p:ext uri="{BB962C8B-B14F-4D97-AF65-F5344CB8AC3E}">
        <p14:creationId xmlns:p14="http://schemas.microsoft.com/office/powerpoint/2010/main" val="38256343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/>
          <p:cNvSpPr txBox="1">
            <a:spLocks/>
          </p:cNvSpPr>
          <p:nvPr/>
        </p:nvSpPr>
        <p:spPr>
          <a:xfrm>
            <a:off x="1909434" y="442847"/>
            <a:ext cx="10028566" cy="7128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spcBef>
                <a:spcPct val="0"/>
              </a:spcBef>
            </a:pPr>
            <a:r>
              <a:rPr lang="it-IT" sz="3600" dirty="0">
                <a:solidFill>
                  <a:srgbClr val="C00000"/>
                </a:solidFill>
                <a:latin typeface="Century Schoolbook" panose="02040604050505020304" pitchFamily="18" charset="0"/>
              </a:rPr>
              <a:t>Demo del Sistema – Acquista Chitarra</a:t>
            </a:r>
            <a:endParaRPr kumimoji="0" lang="it-IT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Schoolbook" panose="02040604050505020304" pitchFamily="18" charset="0"/>
              <a:ea typeface="+mj-ea"/>
              <a:cs typeface="+mj-cs"/>
            </a:endParaRPr>
          </a:p>
        </p:txBody>
      </p:sp>
      <p:cxnSp>
        <p:nvCxnSpPr>
          <p:cNvPr id="4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203200" y="6550223"/>
            <a:ext cx="79883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</a:t>
            </a:r>
            <a:r>
              <a:rPr lang="it-IT" sz="1400" dirty="0" err="1">
                <a:latin typeface="Century Schoolbook" panose="02040604050505020304" pitchFamily="18" charset="0"/>
              </a:rPr>
              <a:t>a.a.</a:t>
            </a:r>
            <a:r>
              <a:rPr lang="it-IT" sz="1400" dirty="0">
                <a:latin typeface="Century Schoolbook" panose="02040604050505020304" pitchFamily="18" charset="0"/>
              </a:rPr>
              <a:t> 2019/2020</a:t>
            </a:r>
          </a:p>
        </p:txBody>
      </p:sp>
      <p:pic>
        <p:nvPicPr>
          <p:cNvPr id="7" name="demo p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79426" y="1387870"/>
            <a:ext cx="7804561" cy="516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48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F2C5B9-C5FE-4E00-B114-D4BDEEF4E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4853" y="4330070"/>
            <a:ext cx="3437320" cy="1739407"/>
          </a:xfrm>
        </p:spPr>
        <p:txBody>
          <a:bodyPr anchor="t" anchorCtr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it-IT" sz="1600" b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</a:rPr>
              <a:t>TEAM MEMBERS:</a:t>
            </a:r>
          </a:p>
          <a:p>
            <a:r>
              <a:rPr lang="it-IT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</a:rPr>
              <a:t>SINGH KARANBIR</a:t>
            </a:r>
          </a:p>
          <a:p>
            <a:r>
              <a:rPr lang="it-IT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</a:rPr>
              <a:t>BALBI MARIO</a:t>
            </a:r>
          </a:p>
          <a:p>
            <a:r>
              <a:rPr lang="it-IT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</a:rPr>
              <a:t>DE MICHELE GIUSEPPE</a:t>
            </a: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buNone/>
            </a:pP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pPr marL="0" indent="0">
              <a:buNone/>
            </a:pP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pPr marL="0" indent="0">
              <a:buNone/>
            </a:pP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pPr marL="0" indent="0">
              <a:buNone/>
            </a:pP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pPr marL="0" indent="0">
              <a:buNone/>
            </a:pP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pPr marL="0" indent="0">
              <a:buNone/>
            </a:pP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B4D481C-57E8-49FB-B4CC-D0BD81A758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54" y="1448972"/>
            <a:ext cx="3539265" cy="4297679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029DDCC8-FD7E-43D0-A66F-4228228B4EDB}"/>
              </a:ext>
            </a:extLst>
          </p:cNvPr>
          <p:cNvCxnSpPr/>
          <p:nvPr/>
        </p:nvCxnSpPr>
        <p:spPr>
          <a:xfrm>
            <a:off x="4654296" y="787791"/>
            <a:ext cx="0" cy="52613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0BC8045-925E-4D17-853B-3C9C5FAFAA4D}"/>
              </a:ext>
            </a:extLst>
          </p:cNvPr>
          <p:cNvSpPr txBox="1"/>
          <p:nvPr/>
        </p:nvSpPr>
        <p:spPr>
          <a:xfrm>
            <a:off x="182880" y="6550223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2019/2020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96D9E231-6143-40C7-88B2-75BC8AA0854F}"/>
              </a:ext>
            </a:extLst>
          </p:cNvPr>
          <p:cNvSpPr txBox="1">
            <a:spLocks/>
          </p:cNvSpPr>
          <p:nvPr/>
        </p:nvSpPr>
        <p:spPr>
          <a:xfrm>
            <a:off x="4640239" y="1760222"/>
            <a:ext cx="7606353" cy="2033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it-IT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</a:rPr>
              <a:t>GRAZIE PER L’ATTENZIONE!</a:t>
            </a:r>
          </a:p>
        </p:txBody>
      </p:sp>
    </p:spTree>
    <p:extLst>
      <p:ext uri="{BB962C8B-B14F-4D97-AF65-F5344CB8AC3E}">
        <p14:creationId xmlns:p14="http://schemas.microsoft.com/office/powerpoint/2010/main" val="2313699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8CE5B5CE-3B34-4BF1-A508-56DE1EA075A5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tolo 1">
            <a:extLst>
              <a:ext uri="{FF2B5EF4-FFF2-40B4-BE49-F238E27FC236}">
                <a16:creationId xmlns:a16="http://schemas.microsoft.com/office/drawing/2014/main" id="{A34F07FF-5FF3-4D33-8912-8DE606B6BBFF}"/>
              </a:ext>
            </a:extLst>
          </p:cNvPr>
          <p:cNvSpPr txBox="1">
            <a:spLocks/>
          </p:cNvSpPr>
          <p:nvPr/>
        </p:nvSpPr>
        <p:spPr>
          <a:xfrm>
            <a:off x="2173458" y="459642"/>
            <a:ext cx="9256542" cy="15816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Sistema Proposto – Attori Del Sistema</a:t>
            </a:r>
          </a:p>
        </p:txBody>
      </p:sp>
      <p:cxnSp>
        <p:nvCxnSpPr>
          <p:cNvPr id="6" name="Straight Connector 12">
            <a:extLst>
              <a:ext uri="{FF2B5EF4-FFF2-40B4-BE49-F238E27FC236}">
                <a16:creationId xmlns:a16="http://schemas.microsoft.com/office/drawing/2014/main" id="{BCAFCA63-4425-4D15-9782-34DA9FA4D8A8}"/>
              </a:ext>
            </a:extLst>
          </p:cNvPr>
          <p:cNvCxnSpPr>
            <a:cxnSpLocks/>
          </p:cNvCxnSpPr>
          <p:nvPr/>
        </p:nvCxnSpPr>
        <p:spPr>
          <a:xfrm>
            <a:off x="6996083" y="4292714"/>
            <a:ext cx="1469475" cy="5553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3">
            <a:extLst>
              <a:ext uri="{FF2B5EF4-FFF2-40B4-BE49-F238E27FC236}">
                <a16:creationId xmlns:a16="http://schemas.microsoft.com/office/drawing/2014/main" id="{ED9BDCA8-9955-4AF7-9A86-E2E09E244057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952816" y="4283264"/>
            <a:ext cx="1051713" cy="13651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16">
            <a:extLst>
              <a:ext uri="{FF2B5EF4-FFF2-40B4-BE49-F238E27FC236}">
                <a16:creationId xmlns:a16="http://schemas.microsoft.com/office/drawing/2014/main" id="{060DD616-F858-4A89-ABCF-2728884A670C}"/>
              </a:ext>
            </a:extLst>
          </p:cNvPr>
          <p:cNvSpPr/>
          <p:nvPr/>
        </p:nvSpPr>
        <p:spPr>
          <a:xfrm>
            <a:off x="5996683" y="3479552"/>
            <a:ext cx="1671325" cy="1650825"/>
          </a:xfrm>
          <a:prstGeom prst="ellipse">
            <a:avLst/>
          </a:prstGeom>
          <a:solidFill>
            <a:srgbClr val="FF0000"/>
          </a:solidFill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Oval 19">
            <a:extLst>
              <a:ext uri="{FF2B5EF4-FFF2-40B4-BE49-F238E27FC236}">
                <a16:creationId xmlns:a16="http://schemas.microsoft.com/office/drawing/2014/main" id="{11994110-CA8E-4F1A-B190-5D6C9CDE49AC}"/>
              </a:ext>
            </a:extLst>
          </p:cNvPr>
          <p:cNvSpPr/>
          <p:nvPr/>
        </p:nvSpPr>
        <p:spPr>
          <a:xfrm>
            <a:off x="7870765" y="5516298"/>
            <a:ext cx="913399" cy="90219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ln>
                <a:solidFill>
                  <a:srgbClr val="0E6087"/>
                </a:solidFill>
              </a:ln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Oval 17">
            <a:extLst>
              <a:ext uri="{FF2B5EF4-FFF2-40B4-BE49-F238E27FC236}">
                <a16:creationId xmlns:a16="http://schemas.microsoft.com/office/drawing/2014/main" id="{FAB007C8-349E-42E2-A33B-250CDDBCF9B9}"/>
              </a:ext>
            </a:extLst>
          </p:cNvPr>
          <p:cNvSpPr/>
          <p:nvPr/>
        </p:nvSpPr>
        <p:spPr>
          <a:xfrm>
            <a:off x="8564748" y="3258538"/>
            <a:ext cx="913399" cy="90219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ln>
                <a:solidFill>
                  <a:srgbClr val="0E6087"/>
                </a:solidFill>
              </a:ln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Oval 18">
            <a:extLst>
              <a:ext uri="{FF2B5EF4-FFF2-40B4-BE49-F238E27FC236}">
                <a16:creationId xmlns:a16="http://schemas.microsoft.com/office/drawing/2014/main" id="{B16EA573-7F90-4D06-B2C1-1198A65F9EE2}"/>
              </a:ext>
            </a:extLst>
          </p:cNvPr>
          <p:cNvSpPr/>
          <p:nvPr/>
        </p:nvSpPr>
        <p:spPr>
          <a:xfrm>
            <a:off x="8480540" y="4483977"/>
            <a:ext cx="913399" cy="90219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ln>
                <a:solidFill>
                  <a:srgbClr val="0E6087"/>
                </a:solidFill>
              </a:ln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Oval 20">
            <a:extLst>
              <a:ext uri="{FF2B5EF4-FFF2-40B4-BE49-F238E27FC236}">
                <a16:creationId xmlns:a16="http://schemas.microsoft.com/office/drawing/2014/main" id="{62AB0793-511A-47D4-B43B-D8DBCB45AF6B}"/>
              </a:ext>
            </a:extLst>
          </p:cNvPr>
          <p:cNvSpPr/>
          <p:nvPr/>
        </p:nvSpPr>
        <p:spPr>
          <a:xfrm>
            <a:off x="7870765" y="2158998"/>
            <a:ext cx="913399" cy="90219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ln>
                <a:solidFill>
                  <a:srgbClr val="0E6087"/>
                </a:solidFill>
              </a:ln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Graphic 14">
            <a:extLst>
              <a:ext uri="{FF2B5EF4-FFF2-40B4-BE49-F238E27FC236}">
                <a16:creationId xmlns:a16="http://schemas.microsoft.com/office/drawing/2014/main" id="{3D358078-1D69-49EC-AADD-6F24EA892378}"/>
              </a:ext>
            </a:extLst>
          </p:cNvPr>
          <p:cNvSpPr/>
          <p:nvPr/>
        </p:nvSpPr>
        <p:spPr>
          <a:xfrm flipH="1">
            <a:off x="3223260" y="1577363"/>
            <a:ext cx="1932499" cy="5019214"/>
          </a:xfrm>
          <a:custGeom>
            <a:avLst/>
            <a:gdLst>
              <a:gd name="connsiteX0" fmla="*/ 1708188 w 1743075"/>
              <a:gd name="connsiteY0" fmla="*/ 1960294 h 4829175"/>
              <a:gd name="connsiteX1" fmla="*/ 1736763 w 1743075"/>
              <a:gd name="connsiteY1" fmla="*/ 1693594 h 4829175"/>
              <a:gd name="connsiteX2" fmla="*/ 1727238 w 1743075"/>
              <a:gd name="connsiteY2" fmla="*/ 1609774 h 4829175"/>
              <a:gd name="connsiteX3" fmla="*/ 1703425 w 1743075"/>
              <a:gd name="connsiteY3" fmla="*/ 1511666 h 4829175"/>
              <a:gd name="connsiteX4" fmla="*/ 1696757 w 1743075"/>
              <a:gd name="connsiteY4" fmla="*/ 1463089 h 4829175"/>
              <a:gd name="connsiteX5" fmla="*/ 1622463 w 1743075"/>
              <a:gd name="connsiteY5" fmla="*/ 865871 h 4829175"/>
              <a:gd name="connsiteX6" fmla="*/ 1587220 w 1743075"/>
              <a:gd name="connsiteY6" fmla="*/ 831581 h 4829175"/>
              <a:gd name="connsiteX7" fmla="*/ 1263370 w 1743075"/>
              <a:gd name="connsiteY7" fmla="*/ 719186 h 4829175"/>
              <a:gd name="connsiteX8" fmla="*/ 1215745 w 1743075"/>
              <a:gd name="connsiteY8" fmla="*/ 693469 h 4829175"/>
              <a:gd name="connsiteX9" fmla="*/ 1170025 w 1743075"/>
              <a:gd name="connsiteY9" fmla="*/ 662989 h 4829175"/>
              <a:gd name="connsiteX10" fmla="*/ 1111923 w 1743075"/>
              <a:gd name="connsiteY10" fmla="*/ 522019 h 4829175"/>
              <a:gd name="connsiteX11" fmla="*/ 1116685 w 1743075"/>
              <a:gd name="connsiteY11" fmla="*/ 461059 h 4829175"/>
              <a:gd name="connsiteX12" fmla="*/ 1131925 w 1743075"/>
              <a:gd name="connsiteY12" fmla="*/ 392479 h 4829175"/>
              <a:gd name="connsiteX13" fmla="*/ 1143355 w 1743075"/>
              <a:gd name="connsiteY13" fmla="*/ 291514 h 4829175"/>
              <a:gd name="connsiteX14" fmla="*/ 1142403 w 1743075"/>
              <a:gd name="connsiteY14" fmla="*/ 289609 h 4829175"/>
              <a:gd name="connsiteX15" fmla="*/ 1126210 w 1743075"/>
              <a:gd name="connsiteY15" fmla="*/ 271511 h 4829175"/>
              <a:gd name="connsiteX16" fmla="*/ 1112875 w 1743075"/>
              <a:gd name="connsiteY16" fmla="*/ 285799 h 4829175"/>
              <a:gd name="connsiteX17" fmla="*/ 1113828 w 1743075"/>
              <a:gd name="connsiteY17" fmla="*/ 258176 h 4829175"/>
              <a:gd name="connsiteX18" fmla="*/ 1112875 w 1743075"/>
              <a:gd name="connsiteY18" fmla="*/ 224839 h 4829175"/>
              <a:gd name="connsiteX19" fmla="*/ 1107160 w 1743075"/>
              <a:gd name="connsiteY19" fmla="*/ 199121 h 4829175"/>
              <a:gd name="connsiteX20" fmla="*/ 1103350 w 1743075"/>
              <a:gd name="connsiteY20" fmla="*/ 182929 h 4829175"/>
              <a:gd name="connsiteX21" fmla="*/ 1100493 w 1743075"/>
              <a:gd name="connsiteY21" fmla="*/ 166736 h 4829175"/>
              <a:gd name="connsiteX22" fmla="*/ 1096683 w 1743075"/>
              <a:gd name="connsiteY22" fmla="*/ 150544 h 4829175"/>
              <a:gd name="connsiteX23" fmla="*/ 1091920 w 1743075"/>
              <a:gd name="connsiteY23" fmla="*/ 135304 h 4829175"/>
              <a:gd name="connsiteX24" fmla="*/ 1086205 w 1743075"/>
              <a:gd name="connsiteY24" fmla="*/ 116254 h 4829175"/>
              <a:gd name="connsiteX25" fmla="*/ 1077633 w 1743075"/>
              <a:gd name="connsiteY25" fmla="*/ 104824 h 4829175"/>
              <a:gd name="connsiteX26" fmla="*/ 1067155 w 1743075"/>
              <a:gd name="connsiteY26" fmla="*/ 89584 h 4829175"/>
              <a:gd name="connsiteX27" fmla="*/ 1055725 w 1743075"/>
              <a:gd name="connsiteY27" fmla="*/ 76249 h 4829175"/>
              <a:gd name="connsiteX28" fmla="*/ 1043343 w 1743075"/>
              <a:gd name="connsiteY28" fmla="*/ 65771 h 4829175"/>
              <a:gd name="connsiteX29" fmla="*/ 1030960 w 1743075"/>
              <a:gd name="connsiteY29" fmla="*/ 54341 h 4829175"/>
              <a:gd name="connsiteX30" fmla="*/ 1017625 w 1743075"/>
              <a:gd name="connsiteY30" fmla="*/ 41006 h 4829175"/>
              <a:gd name="connsiteX31" fmla="*/ 1003338 w 1743075"/>
              <a:gd name="connsiteY31" fmla="*/ 38149 h 4829175"/>
              <a:gd name="connsiteX32" fmla="*/ 981430 w 1743075"/>
              <a:gd name="connsiteY32" fmla="*/ 28624 h 4829175"/>
              <a:gd name="connsiteX33" fmla="*/ 958570 w 1743075"/>
              <a:gd name="connsiteY33" fmla="*/ 21004 h 4829175"/>
              <a:gd name="connsiteX34" fmla="*/ 934758 w 1743075"/>
              <a:gd name="connsiteY34" fmla="*/ 16241 h 4829175"/>
              <a:gd name="connsiteX35" fmla="*/ 910945 w 1743075"/>
              <a:gd name="connsiteY35" fmla="*/ 12431 h 4829175"/>
              <a:gd name="connsiteX36" fmla="*/ 886180 w 1743075"/>
              <a:gd name="connsiteY36" fmla="*/ 9574 h 4829175"/>
              <a:gd name="connsiteX37" fmla="*/ 861415 w 1743075"/>
              <a:gd name="connsiteY37" fmla="*/ 8621 h 4829175"/>
              <a:gd name="connsiteX38" fmla="*/ 847127 w 1743075"/>
              <a:gd name="connsiteY38" fmla="*/ 9574 h 4829175"/>
              <a:gd name="connsiteX39" fmla="*/ 831888 w 1743075"/>
              <a:gd name="connsiteY39" fmla="*/ 13384 h 4829175"/>
              <a:gd name="connsiteX40" fmla="*/ 817600 w 1743075"/>
              <a:gd name="connsiteY40" fmla="*/ 19099 h 4829175"/>
              <a:gd name="connsiteX41" fmla="*/ 810933 w 1743075"/>
              <a:gd name="connsiteY41" fmla="*/ 11479 h 4829175"/>
              <a:gd name="connsiteX42" fmla="*/ 807123 w 1743075"/>
              <a:gd name="connsiteY42" fmla="*/ 29576 h 4829175"/>
              <a:gd name="connsiteX43" fmla="*/ 790930 w 1743075"/>
              <a:gd name="connsiteY43" fmla="*/ 41006 h 4829175"/>
              <a:gd name="connsiteX44" fmla="*/ 774738 w 1743075"/>
              <a:gd name="connsiteY44" fmla="*/ 59104 h 4829175"/>
              <a:gd name="connsiteX45" fmla="*/ 759498 w 1743075"/>
              <a:gd name="connsiteY45" fmla="*/ 76249 h 4829175"/>
              <a:gd name="connsiteX46" fmla="*/ 746163 w 1743075"/>
              <a:gd name="connsiteY46" fmla="*/ 89584 h 4829175"/>
              <a:gd name="connsiteX47" fmla="*/ 733780 w 1743075"/>
              <a:gd name="connsiteY47" fmla="*/ 105776 h 4829175"/>
              <a:gd name="connsiteX48" fmla="*/ 723302 w 1743075"/>
              <a:gd name="connsiteY48" fmla="*/ 122921 h 4829175"/>
              <a:gd name="connsiteX49" fmla="*/ 713777 w 1743075"/>
              <a:gd name="connsiteY49" fmla="*/ 139114 h 4829175"/>
              <a:gd name="connsiteX50" fmla="*/ 706158 w 1743075"/>
              <a:gd name="connsiteY50" fmla="*/ 160069 h 4829175"/>
              <a:gd name="connsiteX51" fmla="*/ 702348 w 1743075"/>
              <a:gd name="connsiteY51" fmla="*/ 175309 h 4829175"/>
              <a:gd name="connsiteX52" fmla="*/ 699490 w 1743075"/>
              <a:gd name="connsiteY52" fmla="*/ 186739 h 4829175"/>
              <a:gd name="connsiteX53" fmla="*/ 696633 w 1743075"/>
              <a:gd name="connsiteY53" fmla="*/ 216266 h 4829175"/>
              <a:gd name="connsiteX54" fmla="*/ 698538 w 1743075"/>
              <a:gd name="connsiteY54" fmla="*/ 247699 h 4829175"/>
              <a:gd name="connsiteX55" fmla="*/ 694727 w 1743075"/>
              <a:gd name="connsiteY55" fmla="*/ 306754 h 4829175"/>
              <a:gd name="connsiteX56" fmla="*/ 694727 w 1743075"/>
              <a:gd name="connsiteY56" fmla="*/ 306754 h 4829175"/>
              <a:gd name="connsiteX57" fmla="*/ 662343 w 1743075"/>
              <a:gd name="connsiteY57" fmla="*/ 320089 h 4829175"/>
              <a:gd name="connsiteX58" fmla="*/ 671868 w 1743075"/>
              <a:gd name="connsiteY58" fmla="*/ 384859 h 4829175"/>
              <a:gd name="connsiteX59" fmla="*/ 682345 w 1743075"/>
              <a:gd name="connsiteY59" fmla="*/ 400099 h 4829175"/>
              <a:gd name="connsiteX60" fmla="*/ 769975 w 1743075"/>
              <a:gd name="connsiteY60" fmla="*/ 575359 h 4829175"/>
              <a:gd name="connsiteX61" fmla="*/ 679488 w 1743075"/>
              <a:gd name="connsiteY61" fmla="*/ 741094 h 4829175"/>
              <a:gd name="connsiteX62" fmla="*/ 412787 w 1743075"/>
              <a:gd name="connsiteY62" fmla="*/ 837296 h 4829175"/>
              <a:gd name="connsiteX63" fmla="*/ 355637 w 1743075"/>
              <a:gd name="connsiteY63" fmla="*/ 917306 h 4829175"/>
              <a:gd name="connsiteX64" fmla="*/ 337540 w 1743075"/>
              <a:gd name="connsiteY64" fmla="*/ 1080184 h 4829175"/>
              <a:gd name="connsiteX65" fmla="*/ 323253 w 1743075"/>
              <a:gd name="connsiteY65" fmla="*/ 1267826 h 4829175"/>
              <a:gd name="connsiteX66" fmla="*/ 286105 w 1743075"/>
              <a:gd name="connsiteY66" fmla="*/ 1558339 h 4829175"/>
              <a:gd name="connsiteX67" fmla="*/ 277533 w 1743075"/>
              <a:gd name="connsiteY67" fmla="*/ 1647874 h 4829175"/>
              <a:gd name="connsiteX68" fmla="*/ 256578 w 1743075"/>
              <a:gd name="connsiteY68" fmla="*/ 1709786 h 4829175"/>
              <a:gd name="connsiteX69" fmla="*/ 246100 w 1743075"/>
              <a:gd name="connsiteY69" fmla="*/ 1762174 h 4829175"/>
              <a:gd name="connsiteX70" fmla="*/ 248005 w 1743075"/>
              <a:gd name="connsiteY70" fmla="*/ 1892666 h 4829175"/>
              <a:gd name="connsiteX71" fmla="*/ 242290 w 1743075"/>
              <a:gd name="connsiteY71" fmla="*/ 1940291 h 4829175"/>
              <a:gd name="connsiteX72" fmla="*/ 230860 w 1743075"/>
              <a:gd name="connsiteY72" fmla="*/ 2296526 h 4829175"/>
              <a:gd name="connsiteX73" fmla="*/ 225145 w 1743075"/>
              <a:gd name="connsiteY73" fmla="*/ 2352724 h 4829175"/>
              <a:gd name="connsiteX74" fmla="*/ 231813 w 1743075"/>
              <a:gd name="connsiteY74" fmla="*/ 2441306 h 4829175"/>
              <a:gd name="connsiteX75" fmla="*/ 238480 w 1743075"/>
              <a:gd name="connsiteY75" fmla="*/ 2520364 h 4829175"/>
              <a:gd name="connsiteX76" fmla="*/ 221335 w 1743075"/>
              <a:gd name="connsiteY76" fmla="*/ 2589896 h 4829175"/>
              <a:gd name="connsiteX77" fmla="*/ 228003 w 1743075"/>
              <a:gd name="connsiteY77" fmla="*/ 2667049 h 4829175"/>
              <a:gd name="connsiteX78" fmla="*/ 237528 w 1743075"/>
              <a:gd name="connsiteY78" fmla="*/ 2822306 h 4829175"/>
              <a:gd name="connsiteX79" fmla="*/ 171805 w 1743075"/>
              <a:gd name="connsiteY79" fmla="*/ 3010901 h 4829175"/>
              <a:gd name="connsiteX80" fmla="*/ 125132 w 1743075"/>
              <a:gd name="connsiteY80" fmla="*/ 3028999 h 4829175"/>
              <a:gd name="connsiteX81" fmla="*/ 93700 w 1743075"/>
              <a:gd name="connsiteY81" fmla="*/ 3107104 h 4829175"/>
              <a:gd name="connsiteX82" fmla="*/ 27025 w 1743075"/>
              <a:gd name="connsiteY82" fmla="*/ 3277601 h 4829175"/>
              <a:gd name="connsiteX83" fmla="*/ 19405 w 1743075"/>
              <a:gd name="connsiteY83" fmla="*/ 3385234 h 4829175"/>
              <a:gd name="connsiteX84" fmla="*/ 13690 w 1743075"/>
              <a:gd name="connsiteY84" fmla="*/ 3611929 h 4829175"/>
              <a:gd name="connsiteX85" fmla="*/ 23215 w 1743075"/>
              <a:gd name="connsiteY85" fmla="*/ 3724324 h 4829175"/>
              <a:gd name="connsiteX86" fmla="*/ 83222 w 1743075"/>
              <a:gd name="connsiteY86" fmla="*/ 3803381 h 4829175"/>
              <a:gd name="connsiteX87" fmla="*/ 190855 w 1743075"/>
              <a:gd name="connsiteY87" fmla="*/ 3811001 h 4829175"/>
              <a:gd name="connsiteX88" fmla="*/ 237528 w 1743075"/>
              <a:gd name="connsiteY88" fmla="*/ 3805286 h 4829175"/>
              <a:gd name="connsiteX89" fmla="*/ 327062 w 1743075"/>
              <a:gd name="connsiteY89" fmla="*/ 3796714 h 4829175"/>
              <a:gd name="connsiteX90" fmla="*/ 320395 w 1743075"/>
              <a:gd name="connsiteY90" fmla="*/ 4089131 h 4829175"/>
              <a:gd name="connsiteX91" fmla="*/ 314680 w 1743075"/>
              <a:gd name="connsiteY91" fmla="*/ 4139614 h 4829175"/>
              <a:gd name="connsiteX92" fmla="*/ 311823 w 1743075"/>
              <a:gd name="connsiteY92" fmla="*/ 4163426 h 4829175"/>
              <a:gd name="connsiteX93" fmla="*/ 279438 w 1743075"/>
              <a:gd name="connsiteY93" fmla="*/ 4415839 h 4829175"/>
              <a:gd name="connsiteX94" fmla="*/ 317537 w 1743075"/>
              <a:gd name="connsiteY94" fmla="*/ 4444414 h 4829175"/>
              <a:gd name="connsiteX95" fmla="*/ 286105 w 1743075"/>
              <a:gd name="connsiteY95" fmla="*/ 4481561 h 4829175"/>
              <a:gd name="connsiteX96" fmla="*/ 277533 w 1743075"/>
              <a:gd name="connsiteY96" fmla="*/ 4502516 h 4829175"/>
              <a:gd name="connsiteX97" fmla="*/ 260388 w 1743075"/>
              <a:gd name="connsiteY97" fmla="*/ 4569191 h 4829175"/>
              <a:gd name="connsiteX98" fmla="*/ 173710 w 1743075"/>
              <a:gd name="connsiteY98" fmla="*/ 4682539 h 4829175"/>
              <a:gd name="connsiteX99" fmla="*/ 111797 w 1743075"/>
              <a:gd name="connsiteY99" fmla="*/ 4718734 h 4829175"/>
              <a:gd name="connsiteX100" fmla="*/ 79412 w 1743075"/>
              <a:gd name="connsiteY100" fmla="*/ 4791124 h 4829175"/>
              <a:gd name="connsiteX101" fmla="*/ 136563 w 1743075"/>
              <a:gd name="connsiteY101" fmla="*/ 4813031 h 4829175"/>
              <a:gd name="connsiteX102" fmla="*/ 283248 w 1743075"/>
              <a:gd name="connsiteY102" fmla="*/ 4812079 h 4829175"/>
              <a:gd name="connsiteX103" fmla="*/ 358495 w 1743075"/>
              <a:gd name="connsiteY103" fmla="*/ 4777789 h 4829175"/>
              <a:gd name="connsiteX104" fmla="*/ 440410 w 1743075"/>
              <a:gd name="connsiteY104" fmla="*/ 4756834 h 4829175"/>
              <a:gd name="connsiteX105" fmla="*/ 594715 w 1743075"/>
              <a:gd name="connsiteY105" fmla="*/ 4730164 h 4829175"/>
              <a:gd name="connsiteX106" fmla="*/ 611860 w 1743075"/>
              <a:gd name="connsiteY106" fmla="*/ 4528234 h 4829175"/>
              <a:gd name="connsiteX107" fmla="*/ 650913 w 1743075"/>
              <a:gd name="connsiteY107" fmla="*/ 4437746 h 4829175"/>
              <a:gd name="connsiteX108" fmla="*/ 672820 w 1743075"/>
              <a:gd name="connsiteY108" fmla="*/ 4431079 h 4829175"/>
              <a:gd name="connsiteX109" fmla="*/ 716635 w 1743075"/>
              <a:gd name="connsiteY109" fmla="*/ 4253914 h 4829175"/>
              <a:gd name="connsiteX110" fmla="*/ 721398 w 1743075"/>
              <a:gd name="connsiteY110" fmla="*/ 4228196 h 4829175"/>
              <a:gd name="connsiteX111" fmla="*/ 755688 w 1743075"/>
              <a:gd name="connsiteY111" fmla="*/ 3985309 h 4829175"/>
              <a:gd name="connsiteX112" fmla="*/ 762355 w 1743075"/>
              <a:gd name="connsiteY112" fmla="*/ 3962449 h 4829175"/>
              <a:gd name="connsiteX113" fmla="*/ 826173 w 1743075"/>
              <a:gd name="connsiteY113" fmla="*/ 3636694 h 4829175"/>
              <a:gd name="connsiteX114" fmla="*/ 829983 w 1743075"/>
              <a:gd name="connsiteY114" fmla="*/ 3612881 h 4829175"/>
              <a:gd name="connsiteX115" fmla="*/ 836650 w 1743075"/>
              <a:gd name="connsiteY115" fmla="*/ 3565256 h 4829175"/>
              <a:gd name="connsiteX116" fmla="*/ 867130 w 1743075"/>
              <a:gd name="connsiteY116" fmla="*/ 3320464 h 4829175"/>
              <a:gd name="connsiteX117" fmla="*/ 915708 w 1743075"/>
              <a:gd name="connsiteY117" fmla="*/ 2997566 h 4829175"/>
              <a:gd name="connsiteX118" fmla="*/ 936663 w 1743075"/>
              <a:gd name="connsiteY118" fmla="*/ 3032809 h 4829175"/>
              <a:gd name="connsiteX119" fmla="*/ 949998 w 1743075"/>
              <a:gd name="connsiteY119" fmla="*/ 3197591 h 4829175"/>
              <a:gd name="connsiteX120" fmla="*/ 949045 w 1743075"/>
              <a:gd name="connsiteY120" fmla="*/ 3325226 h 4829175"/>
              <a:gd name="connsiteX121" fmla="*/ 980477 w 1743075"/>
              <a:gd name="connsiteY121" fmla="*/ 3579544 h 4829175"/>
              <a:gd name="connsiteX122" fmla="*/ 983335 w 1743075"/>
              <a:gd name="connsiteY122" fmla="*/ 3946256 h 4829175"/>
              <a:gd name="connsiteX123" fmla="*/ 989050 w 1743075"/>
              <a:gd name="connsiteY123" fmla="*/ 4107229 h 4829175"/>
              <a:gd name="connsiteX124" fmla="*/ 976668 w 1743075"/>
              <a:gd name="connsiteY124" fmla="*/ 4243436 h 4829175"/>
              <a:gd name="connsiteX125" fmla="*/ 971905 w 1743075"/>
              <a:gd name="connsiteY125" fmla="*/ 4266296 h 4829175"/>
              <a:gd name="connsiteX126" fmla="*/ 966190 w 1743075"/>
              <a:gd name="connsiteY126" fmla="*/ 4288204 h 4829175"/>
              <a:gd name="connsiteX127" fmla="*/ 961427 w 1743075"/>
              <a:gd name="connsiteY127" fmla="*/ 4595861 h 4829175"/>
              <a:gd name="connsiteX128" fmla="*/ 974763 w 1743075"/>
              <a:gd name="connsiteY128" fmla="*/ 4618721 h 4829175"/>
              <a:gd name="connsiteX129" fmla="*/ 1007148 w 1743075"/>
              <a:gd name="connsiteY129" fmla="*/ 4692064 h 4829175"/>
              <a:gd name="connsiteX130" fmla="*/ 1070013 w 1743075"/>
              <a:gd name="connsiteY130" fmla="*/ 4767311 h 4829175"/>
              <a:gd name="connsiteX131" fmla="*/ 1116685 w 1743075"/>
              <a:gd name="connsiteY131" fmla="*/ 4820651 h 4829175"/>
              <a:gd name="connsiteX132" fmla="*/ 1133830 w 1743075"/>
              <a:gd name="connsiteY132" fmla="*/ 4827319 h 4829175"/>
              <a:gd name="connsiteX133" fmla="*/ 1181455 w 1743075"/>
              <a:gd name="connsiteY133" fmla="*/ 4827319 h 4829175"/>
              <a:gd name="connsiteX134" fmla="*/ 1255750 w 1743075"/>
              <a:gd name="connsiteY134" fmla="*/ 4818746 h 4829175"/>
              <a:gd name="connsiteX135" fmla="*/ 1298613 w 1743075"/>
              <a:gd name="connsiteY135" fmla="*/ 4766359 h 4829175"/>
              <a:gd name="connsiteX136" fmla="*/ 1281468 w 1743075"/>
              <a:gd name="connsiteY136" fmla="*/ 4697779 h 4829175"/>
              <a:gd name="connsiteX137" fmla="*/ 1270038 w 1743075"/>
              <a:gd name="connsiteY137" fmla="*/ 4605386 h 4829175"/>
              <a:gd name="connsiteX138" fmla="*/ 1330998 w 1743075"/>
              <a:gd name="connsiteY138" fmla="*/ 4244389 h 4829175"/>
              <a:gd name="connsiteX139" fmla="*/ 1331950 w 1743075"/>
              <a:gd name="connsiteY139" fmla="*/ 4239626 h 4829175"/>
              <a:gd name="connsiteX140" fmla="*/ 1352905 w 1743075"/>
              <a:gd name="connsiteY140" fmla="*/ 3898631 h 4829175"/>
              <a:gd name="connsiteX141" fmla="*/ 1384338 w 1743075"/>
              <a:gd name="connsiteY141" fmla="*/ 3664316 h 4829175"/>
              <a:gd name="connsiteX142" fmla="*/ 1441488 w 1743075"/>
              <a:gd name="connsiteY142" fmla="*/ 3318559 h 4829175"/>
              <a:gd name="connsiteX143" fmla="*/ 1457680 w 1743075"/>
              <a:gd name="connsiteY143" fmla="*/ 3014711 h 4829175"/>
              <a:gd name="connsiteX144" fmla="*/ 1485303 w 1743075"/>
              <a:gd name="connsiteY144" fmla="*/ 2673716 h 4829175"/>
              <a:gd name="connsiteX145" fmla="*/ 1488160 w 1743075"/>
              <a:gd name="connsiteY145" fmla="*/ 2573704 h 4829175"/>
              <a:gd name="connsiteX146" fmla="*/ 1497685 w 1743075"/>
              <a:gd name="connsiteY146" fmla="*/ 2507981 h 4829175"/>
              <a:gd name="connsiteX147" fmla="*/ 1519593 w 1743075"/>
              <a:gd name="connsiteY147" fmla="*/ 2480359 h 4829175"/>
              <a:gd name="connsiteX148" fmla="*/ 1573885 w 1743075"/>
              <a:gd name="connsiteY148" fmla="*/ 2434639 h 4829175"/>
              <a:gd name="connsiteX149" fmla="*/ 1599603 w 1743075"/>
              <a:gd name="connsiteY149" fmla="*/ 2400349 h 4829175"/>
              <a:gd name="connsiteX150" fmla="*/ 1662468 w 1743075"/>
              <a:gd name="connsiteY150" fmla="*/ 2271761 h 4829175"/>
              <a:gd name="connsiteX151" fmla="*/ 1671040 w 1743075"/>
              <a:gd name="connsiteY151" fmla="*/ 2126029 h 4829175"/>
              <a:gd name="connsiteX152" fmla="*/ 1671993 w 1743075"/>
              <a:gd name="connsiteY152" fmla="*/ 2111741 h 4829175"/>
              <a:gd name="connsiteX153" fmla="*/ 1708188 w 1743075"/>
              <a:gd name="connsiteY153" fmla="*/ 1960294 h 4829175"/>
              <a:gd name="connsiteX154" fmla="*/ 284200 w 1743075"/>
              <a:gd name="connsiteY154" fmla="*/ 2927081 h 4829175"/>
              <a:gd name="connsiteX155" fmla="*/ 321348 w 1743075"/>
              <a:gd name="connsiteY155" fmla="*/ 2824211 h 4829175"/>
              <a:gd name="connsiteX156" fmla="*/ 328968 w 1743075"/>
              <a:gd name="connsiteY156" fmla="*/ 2825164 h 4829175"/>
              <a:gd name="connsiteX157" fmla="*/ 337540 w 1743075"/>
              <a:gd name="connsiteY157" fmla="*/ 2930891 h 4829175"/>
              <a:gd name="connsiteX158" fmla="*/ 284200 w 1743075"/>
              <a:gd name="connsiteY158" fmla="*/ 2927081 h 4829175"/>
              <a:gd name="connsiteX159" fmla="*/ 391833 w 1743075"/>
              <a:gd name="connsiteY159" fmla="*/ 2454641 h 4829175"/>
              <a:gd name="connsiteX160" fmla="*/ 262293 w 1743075"/>
              <a:gd name="connsiteY160" fmla="*/ 2454641 h 4829175"/>
              <a:gd name="connsiteX161" fmla="*/ 288963 w 1743075"/>
              <a:gd name="connsiteY161" fmla="*/ 2388919 h 4829175"/>
              <a:gd name="connsiteX162" fmla="*/ 401358 w 1743075"/>
              <a:gd name="connsiteY162" fmla="*/ 2401301 h 4829175"/>
              <a:gd name="connsiteX163" fmla="*/ 391833 w 1743075"/>
              <a:gd name="connsiteY163" fmla="*/ 2454641 h 4829175"/>
              <a:gd name="connsiteX164" fmla="*/ 422312 w 1743075"/>
              <a:gd name="connsiteY164" fmla="*/ 2628949 h 4829175"/>
              <a:gd name="connsiteX165" fmla="*/ 414693 w 1743075"/>
              <a:gd name="connsiteY165" fmla="*/ 2566084 h 4829175"/>
              <a:gd name="connsiteX166" fmla="*/ 408978 w 1743075"/>
              <a:gd name="connsiteY166" fmla="*/ 2500361 h 4829175"/>
              <a:gd name="connsiteX167" fmla="*/ 410883 w 1743075"/>
              <a:gd name="connsiteY167" fmla="*/ 2468929 h 4829175"/>
              <a:gd name="connsiteX168" fmla="*/ 448030 w 1743075"/>
              <a:gd name="connsiteY168" fmla="*/ 2374631 h 4829175"/>
              <a:gd name="connsiteX169" fmla="*/ 422312 w 1743075"/>
              <a:gd name="connsiteY169" fmla="*/ 2628949 h 4829175"/>
              <a:gd name="connsiteX170" fmla="*/ 814743 w 1743075"/>
              <a:gd name="connsiteY170" fmla="*/ 1037321 h 4829175"/>
              <a:gd name="connsiteX171" fmla="*/ 806170 w 1743075"/>
              <a:gd name="connsiteY171" fmla="*/ 1037321 h 4829175"/>
              <a:gd name="connsiteX172" fmla="*/ 793788 w 1743075"/>
              <a:gd name="connsiteY172" fmla="*/ 857299 h 4829175"/>
              <a:gd name="connsiteX173" fmla="*/ 802360 w 1743075"/>
              <a:gd name="connsiteY173" fmla="*/ 854441 h 4829175"/>
              <a:gd name="connsiteX174" fmla="*/ 849033 w 1743075"/>
              <a:gd name="connsiteY174" fmla="*/ 903971 h 4829175"/>
              <a:gd name="connsiteX175" fmla="*/ 862368 w 1743075"/>
              <a:gd name="connsiteY175" fmla="*/ 883969 h 4829175"/>
              <a:gd name="connsiteX176" fmla="*/ 885227 w 1743075"/>
              <a:gd name="connsiteY176" fmla="*/ 857299 h 4829175"/>
              <a:gd name="connsiteX177" fmla="*/ 891895 w 1743075"/>
              <a:gd name="connsiteY177" fmla="*/ 861109 h 4829175"/>
              <a:gd name="connsiteX178" fmla="*/ 814743 w 1743075"/>
              <a:gd name="connsiteY178" fmla="*/ 1037321 h 4829175"/>
              <a:gd name="connsiteX179" fmla="*/ 860463 w 1743075"/>
              <a:gd name="connsiteY179" fmla="*/ 883969 h 4829175"/>
              <a:gd name="connsiteX180" fmla="*/ 796645 w 1743075"/>
              <a:gd name="connsiteY180" fmla="*/ 786814 h 4829175"/>
              <a:gd name="connsiteX181" fmla="*/ 795693 w 1743075"/>
              <a:gd name="connsiteY181" fmla="*/ 672514 h 4829175"/>
              <a:gd name="connsiteX182" fmla="*/ 901420 w 1743075"/>
              <a:gd name="connsiteY182" fmla="*/ 747761 h 4829175"/>
              <a:gd name="connsiteX183" fmla="*/ 860463 w 1743075"/>
              <a:gd name="connsiteY183" fmla="*/ 883969 h 4829175"/>
              <a:gd name="connsiteX184" fmla="*/ 985240 w 1743075"/>
              <a:gd name="connsiteY184" fmla="*/ 1052561 h 4829175"/>
              <a:gd name="connsiteX185" fmla="*/ 979525 w 1743075"/>
              <a:gd name="connsiteY185" fmla="*/ 1050656 h 4829175"/>
              <a:gd name="connsiteX186" fmla="*/ 970952 w 1743075"/>
              <a:gd name="connsiteY186" fmla="*/ 869681 h 4829175"/>
              <a:gd name="connsiteX187" fmla="*/ 999527 w 1743075"/>
              <a:gd name="connsiteY187" fmla="*/ 913496 h 4829175"/>
              <a:gd name="connsiteX188" fmla="*/ 1044295 w 1743075"/>
              <a:gd name="connsiteY188" fmla="*/ 880159 h 4829175"/>
              <a:gd name="connsiteX189" fmla="*/ 985240 w 1743075"/>
              <a:gd name="connsiteY189" fmla="*/ 1052561 h 4829175"/>
              <a:gd name="connsiteX190" fmla="*/ 1001433 w 1743075"/>
              <a:gd name="connsiteY190" fmla="*/ 888731 h 4829175"/>
              <a:gd name="connsiteX191" fmla="*/ 942377 w 1743075"/>
              <a:gd name="connsiteY191" fmla="*/ 758239 h 4829175"/>
              <a:gd name="connsiteX192" fmla="*/ 1104303 w 1743075"/>
              <a:gd name="connsiteY192" fmla="*/ 632509 h 4829175"/>
              <a:gd name="connsiteX193" fmla="*/ 1001433 w 1743075"/>
              <a:gd name="connsiteY193" fmla="*/ 888731 h 4829175"/>
              <a:gd name="connsiteX194" fmla="*/ 1510068 w 1743075"/>
              <a:gd name="connsiteY194" fmla="*/ 2456546 h 4829175"/>
              <a:gd name="connsiteX195" fmla="*/ 1388148 w 1743075"/>
              <a:gd name="connsiteY195" fmla="*/ 2296526 h 4829175"/>
              <a:gd name="connsiteX196" fmla="*/ 1543405 w 1743075"/>
              <a:gd name="connsiteY196" fmla="*/ 2432734 h 4829175"/>
              <a:gd name="connsiteX197" fmla="*/ 1510068 w 1743075"/>
              <a:gd name="connsiteY197" fmla="*/ 2456546 h 482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743075" h="4829175">
                <a:moveTo>
                  <a:pt x="1708188" y="1960294"/>
                </a:moveTo>
                <a:cubicBezTo>
                  <a:pt x="1708188" y="1871711"/>
                  <a:pt x="1736763" y="1782176"/>
                  <a:pt x="1736763" y="1693594"/>
                </a:cubicBezTo>
                <a:cubicBezTo>
                  <a:pt x="1733905" y="1665971"/>
                  <a:pt x="1731048" y="1637396"/>
                  <a:pt x="1727238" y="1609774"/>
                </a:cubicBezTo>
                <a:cubicBezTo>
                  <a:pt x="1722475" y="1577389"/>
                  <a:pt x="1708188" y="1544051"/>
                  <a:pt x="1703425" y="1511666"/>
                </a:cubicBezTo>
                <a:cubicBezTo>
                  <a:pt x="1700568" y="1495474"/>
                  <a:pt x="1698663" y="1479281"/>
                  <a:pt x="1696757" y="1463089"/>
                </a:cubicBezTo>
                <a:cubicBezTo>
                  <a:pt x="1670088" y="1265921"/>
                  <a:pt x="1689138" y="1056371"/>
                  <a:pt x="1622463" y="865871"/>
                </a:cubicBezTo>
                <a:cubicBezTo>
                  <a:pt x="1611985" y="852536"/>
                  <a:pt x="1599603" y="842059"/>
                  <a:pt x="1587220" y="831581"/>
                </a:cubicBezTo>
                <a:cubicBezTo>
                  <a:pt x="1498638" y="763954"/>
                  <a:pt x="1360525" y="772526"/>
                  <a:pt x="1263370" y="719186"/>
                </a:cubicBezTo>
                <a:cubicBezTo>
                  <a:pt x="1247178" y="711566"/>
                  <a:pt x="1230985" y="702994"/>
                  <a:pt x="1215745" y="693469"/>
                </a:cubicBezTo>
                <a:cubicBezTo>
                  <a:pt x="1200505" y="683944"/>
                  <a:pt x="1185265" y="674419"/>
                  <a:pt x="1170025" y="662989"/>
                </a:cubicBezTo>
                <a:cubicBezTo>
                  <a:pt x="1123353" y="626794"/>
                  <a:pt x="1099540" y="582979"/>
                  <a:pt x="1111923" y="522019"/>
                </a:cubicBezTo>
                <a:cubicBezTo>
                  <a:pt x="1115733" y="502016"/>
                  <a:pt x="1113828" y="481061"/>
                  <a:pt x="1116685" y="461059"/>
                </a:cubicBezTo>
                <a:cubicBezTo>
                  <a:pt x="1120495" y="438199"/>
                  <a:pt x="1123353" y="413434"/>
                  <a:pt x="1131925" y="392479"/>
                </a:cubicBezTo>
                <a:cubicBezTo>
                  <a:pt x="1146213" y="357236"/>
                  <a:pt x="1151928" y="324851"/>
                  <a:pt x="1143355" y="291514"/>
                </a:cubicBezTo>
                <a:lnTo>
                  <a:pt x="1142403" y="289609"/>
                </a:lnTo>
                <a:cubicBezTo>
                  <a:pt x="1137640" y="269606"/>
                  <a:pt x="1126210" y="271511"/>
                  <a:pt x="1126210" y="271511"/>
                </a:cubicBezTo>
                <a:cubicBezTo>
                  <a:pt x="1120495" y="275321"/>
                  <a:pt x="1112875" y="285799"/>
                  <a:pt x="1112875" y="285799"/>
                </a:cubicBezTo>
                <a:lnTo>
                  <a:pt x="1113828" y="258176"/>
                </a:lnTo>
                <a:lnTo>
                  <a:pt x="1112875" y="224839"/>
                </a:lnTo>
                <a:cubicBezTo>
                  <a:pt x="1110970" y="222934"/>
                  <a:pt x="1109065" y="207694"/>
                  <a:pt x="1107160" y="199121"/>
                </a:cubicBezTo>
                <a:cubicBezTo>
                  <a:pt x="1106208" y="187691"/>
                  <a:pt x="1104303" y="201026"/>
                  <a:pt x="1103350" y="182929"/>
                </a:cubicBezTo>
                <a:cubicBezTo>
                  <a:pt x="1102398" y="179119"/>
                  <a:pt x="1101445" y="179119"/>
                  <a:pt x="1100493" y="166736"/>
                </a:cubicBezTo>
                <a:cubicBezTo>
                  <a:pt x="1099540" y="143876"/>
                  <a:pt x="1098588" y="152449"/>
                  <a:pt x="1096683" y="150544"/>
                </a:cubicBezTo>
                <a:cubicBezTo>
                  <a:pt x="1095730" y="118159"/>
                  <a:pt x="1093825" y="115301"/>
                  <a:pt x="1091920" y="135304"/>
                </a:cubicBezTo>
                <a:cubicBezTo>
                  <a:pt x="1090015" y="129589"/>
                  <a:pt x="1088110" y="125779"/>
                  <a:pt x="1086205" y="116254"/>
                </a:cubicBezTo>
                <a:cubicBezTo>
                  <a:pt x="1083348" y="105776"/>
                  <a:pt x="1081443" y="99109"/>
                  <a:pt x="1077633" y="104824"/>
                </a:cubicBezTo>
                <a:cubicBezTo>
                  <a:pt x="1073823" y="117206"/>
                  <a:pt x="1070965" y="90536"/>
                  <a:pt x="1067155" y="89584"/>
                </a:cubicBezTo>
                <a:cubicBezTo>
                  <a:pt x="1063345" y="94346"/>
                  <a:pt x="1059535" y="50531"/>
                  <a:pt x="1055725" y="76249"/>
                </a:cubicBezTo>
                <a:cubicBezTo>
                  <a:pt x="1051915" y="85774"/>
                  <a:pt x="1048105" y="59104"/>
                  <a:pt x="1043343" y="65771"/>
                </a:cubicBezTo>
                <a:cubicBezTo>
                  <a:pt x="1039533" y="64819"/>
                  <a:pt x="1034770" y="66724"/>
                  <a:pt x="1030960" y="54341"/>
                </a:cubicBezTo>
                <a:cubicBezTo>
                  <a:pt x="1026198" y="52436"/>
                  <a:pt x="1022388" y="38149"/>
                  <a:pt x="1017625" y="41006"/>
                </a:cubicBezTo>
                <a:cubicBezTo>
                  <a:pt x="1012863" y="42911"/>
                  <a:pt x="1008100" y="32434"/>
                  <a:pt x="1003338" y="38149"/>
                </a:cubicBezTo>
                <a:cubicBezTo>
                  <a:pt x="996670" y="20051"/>
                  <a:pt x="989050" y="36244"/>
                  <a:pt x="981430" y="28624"/>
                </a:cubicBezTo>
                <a:cubicBezTo>
                  <a:pt x="973810" y="20051"/>
                  <a:pt x="966190" y="10526"/>
                  <a:pt x="958570" y="21004"/>
                </a:cubicBezTo>
                <a:cubicBezTo>
                  <a:pt x="950950" y="6716"/>
                  <a:pt x="943330" y="25766"/>
                  <a:pt x="934758" y="16241"/>
                </a:cubicBezTo>
                <a:cubicBezTo>
                  <a:pt x="927138" y="17194"/>
                  <a:pt x="918565" y="9574"/>
                  <a:pt x="910945" y="12431"/>
                </a:cubicBezTo>
                <a:cubicBezTo>
                  <a:pt x="902373" y="7669"/>
                  <a:pt x="894752" y="33386"/>
                  <a:pt x="886180" y="9574"/>
                </a:cubicBezTo>
                <a:cubicBezTo>
                  <a:pt x="877608" y="9574"/>
                  <a:pt x="869988" y="4811"/>
                  <a:pt x="861415" y="8621"/>
                </a:cubicBezTo>
                <a:cubicBezTo>
                  <a:pt x="856652" y="12431"/>
                  <a:pt x="851890" y="21004"/>
                  <a:pt x="847127" y="9574"/>
                </a:cubicBezTo>
                <a:cubicBezTo>
                  <a:pt x="842365" y="11479"/>
                  <a:pt x="836650" y="18146"/>
                  <a:pt x="831888" y="13384"/>
                </a:cubicBezTo>
                <a:cubicBezTo>
                  <a:pt x="827125" y="17194"/>
                  <a:pt x="822363" y="23861"/>
                  <a:pt x="817600" y="19099"/>
                </a:cubicBezTo>
                <a:cubicBezTo>
                  <a:pt x="815695" y="13384"/>
                  <a:pt x="812838" y="10526"/>
                  <a:pt x="810933" y="11479"/>
                </a:cubicBezTo>
                <a:cubicBezTo>
                  <a:pt x="809027" y="12431"/>
                  <a:pt x="809027" y="19099"/>
                  <a:pt x="807123" y="29576"/>
                </a:cubicBezTo>
                <a:cubicBezTo>
                  <a:pt x="801408" y="35291"/>
                  <a:pt x="795693" y="41006"/>
                  <a:pt x="790930" y="41006"/>
                </a:cubicBezTo>
                <a:cubicBezTo>
                  <a:pt x="785215" y="54341"/>
                  <a:pt x="780452" y="61009"/>
                  <a:pt x="774738" y="59104"/>
                </a:cubicBezTo>
                <a:cubicBezTo>
                  <a:pt x="769023" y="72439"/>
                  <a:pt x="764260" y="60056"/>
                  <a:pt x="759498" y="76249"/>
                </a:cubicBezTo>
                <a:cubicBezTo>
                  <a:pt x="754735" y="65771"/>
                  <a:pt x="749973" y="86726"/>
                  <a:pt x="746163" y="89584"/>
                </a:cubicBezTo>
                <a:cubicBezTo>
                  <a:pt x="741400" y="88631"/>
                  <a:pt x="737590" y="105776"/>
                  <a:pt x="733780" y="105776"/>
                </a:cubicBezTo>
                <a:cubicBezTo>
                  <a:pt x="729970" y="99109"/>
                  <a:pt x="726160" y="120064"/>
                  <a:pt x="723302" y="122921"/>
                </a:cubicBezTo>
                <a:cubicBezTo>
                  <a:pt x="719493" y="142924"/>
                  <a:pt x="716635" y="116254"/>
                  <a:pt x="713777" y="139114"/>
                </a:cubicBezTo>
                <a:cubicBezTo>
                  <a:pt x="710920" y="119111"/>
                  <a:pt x="708063" y="152449"/>
                  <a:pt x="706158" y="160069"/>
                </a:cubicBezTo>
                <a:cubicBezTo>
                  <a:pt x="705205" y="151496"/>
                  <a:pt x="703300" y="170546"/>
                  <a:pt x="702348" y="175309"/>
                </a:cubicBezTo>
                <a:cubicBezTo>
                  <a:pt x="701395" y="180071"/>
                  <a:pt x="700443" y="184834"/>
                  <a:pt x="699490" y="186739"/>
                </a:cubicBezTo>
                <a:cubicBezTo>
                  <a:pt x="697585" y="196264"/>
                  <a:pt x="696633" y="205789"/>
                  <a:pt x="696633" y="216266"/>
                </a:cubicBezTo>
                <a:cubicBezTo>
                  <a:pt x="696633" y="226744"/>
                  <a:pt x="696633" y="237221"/>
                  <a:pt x="698538" y="247699"/>
                </a:cubicBezTo>
                <a:cubicBezTo>
                  <a:pt x="701395" y="267701"/>
                  <a:pt x="700443" y="287704"/>
                  <a:pt x="694727" y="306754"/>
                </a:cubicBezTo>
                <a:lnTo>
                  <a:pt x="694727" y="306754"/>
                </a:lnTo>
                <a:cubicBezTo>
                  <a:pt x="694727" y="306754"/>
                  <a:pt x="667105" y="301039"/>
                  <a:pt x="662343" y="320089"/>
                </a:cubicBezTo>
                <a:cubicBezTo>
                  <a:pt x="662343" y="320089"/>
                  <a:pt x="655675" y="353426"/>
                  <a:pt x="671868" y="384859"/>
                </a:cubicBezTo>
                <a:cubicBezTo>
                  <a:pt x="673773" y="390574"/>
                  <a:pt x="677583" y="395336"/>
                  <a:pt x="682345" y="400099"/>
                </a:cubicBezTo>
                <a:cubicBezTo>
                  <a:pt x="729970" y="449629"/>
                  <a:pt x="754735" y="513446"/>
                  <a:pt x="769975" y="575359"/>
                </a:cubicBezTo>
                <a:cubicBezTo>
                  <a:pt x="789977" y="655369"/>
                  <a:pt x="787120" y="706804"/>
                  <a:pt x="679488" y="741094"/>
                </a:cubicBezTo>
                <a:cubicBezTo>
                  <a:pt x="592810" y="769669"/>
                  <a:pt x="497560" y="803006"/>
                  <a:pt x="412787" y="837296"/>
                </a:cubicBezTo>
                <a:cubicBezTo>
                  <a:pt x="378498" y="850631"/>
                  <a:pt x="356590" y="877301"/>
                  <a:pt x="355637" y="917306"/>
                </a:cubicBezTo>
                <a:cubicBezTo>
                  <a:pt x="354685" y="972551"/>
                  <a:pt x="350875" y="1025891"/>
                  <a:pt x="337540" y="1080184"/>
                </a:cubicBezTo>
                <a:cubicBezTo>
                  <a:pt x="322300" y="1141144"/>
                  <a:pt x="331825" y="1204961"/>
                  <a:pt x="323253" y="1267826"/>
                </a:cubicBezTo>
                <a:cubicBezTo>
                  <a:pt x="310870" y="1364981"/>
                  <a:pt x="279438" y="1459279"/>
                  <a:pt x="286105" y="1558339"/>
                </a:cubicBezTo>
                <a:cubicBezTo>
                  <a:pt x="288010" y="1587866"/>
                  <a:pt x="282295" y="1618346"/>
                  <a:pt x="277533" y="1647874"/>
                </a:cubicBezTo>
                <a:cubicBezTo>
                  <a:pt x="273723" y="1668829"/>
                  <a:pt x="263245" y="1688831"/>
                  <a:pt x="256578" y="1709786"/>
                </a:cubicBezTo>
                <a:cubicBezTo>
                  <a:pt x="251815" y="1726931"/>
                  <a:pt x="239432" y="1749791"/>
                  <a:pt x="246100" y="1762174"/>
                </a:cubicBezTo>
                <a:cubicBezTo>
                  <a:pt x="267055" y="1806941"/>
                  <a:pt x="249910" y="1849804"/>
                  <a:pt x="248005" y="1892666"/>
                </a:cubicBezTo>
                <a:cubicBezTo>
                  <a:pt x="247053" y="1908859"/>
                  <a:pt x="243242" y="1924099"/>
                  <a:pt x="242290" y="1940291"/>
                </a:cubicBezTo>
                <a:cubicBezTo>
                  <a:pt x="238480" y="2059354"/>
                  <a:pt x="234670" y="2178416"/>
                  <a:pt x="230860" y="2296526"/>
                </a:cubicBezTo>
                <a:cubicBezTo>
                  <a:pt x="229907" y="2315576"/>
                  <a:pt x="225145" y="2334626"/>
                  <a:pt x="225145" y="2352724"/>
                </a:cubicBezTo>
                <a:cubicBezTo>
                  <a:pt x="225145" y="2382251"/>
                  <a:pt x="222288" y="2414636"/>
                  <a:pt x="231813" y="2441306"/>
                </a:cubicBezTo>
                <a:cubicBezTo>
                  <a:pt x="241338" y="2468929"/>
                  <a:pt x="243242" y="2493694"/>
                  <a:pt x="238480" y="2520364"/>
                </a:cubicBezTo>
                <a:cubicBezTo>
                  <a:pt x="233717" y="2543224"/>
                  <a:pt x="228003" y="2567036"/>
                  <a:pt x="221335" y="2589896"/>
                </a:cubicBezTo>
                <a:cubicBezTo>
                  <a:pt x="212763" y="2617519"/>
                  <a:pt x="217525" y="2640379"/>
                  <a:pt x="228003" y="2667049"/>
                </a:cubicBezTo>
                <a:cubicBezTo>
                  <a:pt x="248005" y="2716579"/>
                  <a:pt x="262293" y="2766109"/>
                  <a:pt x="237528" y="2822306"/>
                </a:cubicBezTo>
                <a:cubicBezTo>
                  <a:pt x="211810" y="2880409"/>
                  <a:pt x="194665" y="2943274"/>
                  <a:pt x="171805" y="3010901"/>
                </a:cubicBezTo>
                <a:cubicBezTo>
                  <a:pt x="160375" y="3015664"/>
                  <a:pt x="142277" y="3022331"/>
                  <a:pt x="125132" y="3028999"/>
                </a:cubicBezTo>
                <a:cubicBezTo>
                  <a:pt x="113702" y="3057574"/>
                  <a:pt x="107035" y="3084244"/>
                  <a:pt x="93700" y="3107104"/>
                </a:cubicBezTo>
                <a:cubicBezTo>
                  <a:pt x="61315" y="3159491"/>
                  <a:pt x="40360" y="3218546"/>
                  <a:pt x="27025" y="3277601"/>
                </a:cubicBezTo>
                <a:cubicBezTo>
                  <a:pt x="19405" y="3312844"/>
                  <a:pt x="28930" y="3349991"/>
                  <a:pt x="19405" y="3385234"/>
                </a:cubicBezTo>
                <a:cubicBezTo>
                  <a:pt x="-1550" y="3460481"/>
                  <a:pt x="9880" y="3535729"/>
                  <a:pt x="13690" y="3611929"/>
                </a:cubicBezTo>
                <a:cubicBezTo>
                  <a:pt x="15595" y="3650029"/>
                  <a:pt x="14642" y="3687176"/>
                  <a:pt x="23215" y="3724324"/>
                </a:cubicBezTo>
                <a:cubicBezTo>
                  <a:pt x="30835" y="3759566"/>
                  <a:pt x="45122" y="3794809"/>
                  <a:pt x="83222" y="3803381"/>
                </a:cubicBezTo>
                <a:cubicBezTo>
                  <a:pt x="118465" y="3811001"/>
                  <a:pt x="155613" y="3813859"/>
                  <a:pt x="190855" y="3811001"/>
                </a:cubicBezTo>
                <a:cubicBezTo>
                  <a:pt x="206095" y="3810049"/>
                  <a:pt x="222288" y="3807191"/>
                  <a:pt x="237528" y="3805286"/>
                </a:cubicBezTo>
                <a:cubicBezTo>
                  <a:pt x="269913" y="3796714"/>
                  <a:pt x="317537" y="3787189"/>
                  <a:pt x="327062" y="3796714"/>
                </a:cubicBezTo>
                <a:cubicBezTo>
                  <a:pt x="384212" y="3882439"/>
                  <a:pt x="327062" y="3987214"/>
                  <a:pt x="320395" y="4089131"/>
                </a:cubicBezTo>
                <a:cubicBezTo>
                  <a:pt x="318490" y="4106276"/>
                  <a:pt x="316585" y="4122469"/>
                  <a:pt x="314680" y="4139614"/>
                </a:cubicBezTo>
                <a:cubicBezTo>
                  <a:pt x="313728" y="4147234"/>
                  <a:pt x="312775" y="4154854"/>
                  <a:pt x="311823" y="4163426"/>
                </a:cubicBezTo>
                <a:cubicBezTo>
                  <a:pt x="308013" y="4244389"/>
                  <a:pt x="269913" y="4330114"/>
                  <a:pt x="279438" y="4415839"/>
                </a:cubicBezTo>
                <a:cubicBezTo>
                  <a:pt x="279438" y="4434889"/>
                  <a:pt x="298488" y="4444414"/>
                  <a:pt x="317537" y="4444414"/>
                </a:cubicBezTo>
                <a:cubicBezTo>
                  <a:pt x="308013" y="4453939"/>
                  <a:pt x="298488" y="4463464"/>
                  <a:pt x="286105" y="4481561"/>
                </a:cubicBezTo>
                <a:cubicBezTo>
                  <a:pt x="282295" y="4488229"/>
                  <a:pt x="279438" y="4494896"/>
                  <a:pt x="277533" y="4502516"/>
                </a:cubicBezTo>
                <a:cubicBezTo>
                  <a:pt x="269913" y="4523471"/>
                  <a:pt x="266103" y="4546331"/>
                  <a:pt x="260388" y="4569191"/>
                </a:cubicBezTo>
                <a:cubicBezTo>
                  <a:pt x="248005" y="4620626"/>
                  <a:pt x="219430" y="4656821"/>
                  <a:pt x="173710" y="4682539"/>
                </a:cubicBezTo>
                <a:cubicBezTo>
                  <a:pt x="152755" y="4693969"/>
                  <a:pt x="132752" y="4707304"/>
                  <a:pt x="111797" y="4718734"/>
                </a:cubicBezTo>
                <a:cubicBezTo>
                  <a:pt x="85127" y="4733021"/>
                  <a:pt x="71792" y="4753976"/>
                  <a:pt x="79412" y="4791124"/>
                </a:cubicBezTo>
                <a:cubicBezTo>
                  <a:pt x="96557" y="4797791"/>
                  <a:pt x="116560" y="4812079"/>
                  <a:pt x="136563" y="4813031"/>
                </a:cubicBezTo>
                <a:cubicBezTo>
                  <a:pt x="185140" y="4815889"/>
                  <a:pt x="234670" y="4817794"/>
                  <a:pt x="283248" y="4812079"/>
                </a:cubicBezTo>
                <a:cubicBezTo>
                  <a:pt x="309918" y="4809221"/>
                  <a:pt x="338493" y="4794934"/>
                  <a:pt x="358495" y="4777789"/>
                </a:cubicBezTo>
                <a:cubicBezTo>
                  <a:pt x="384212" y="4754929"/>
                  <a:pt x="407073" y="4749214"/>
                  <a:pt x="440410" y="4756834"/>
                </a:cubicBezTo>
                <a:cubicBezTo>
                  <a:pt x="492798" y="4769216"/>
                  <a:pt x="544233" y="4761596"/>
                  <a:pt x="594715" y="4730164"/>
                </a:cubicBezTo>
                <a:cubicBezTo>
                  <a:pt x="600430" y="4663489"/>
                  <a:pt x="610908" y="4595861"/>
                  <a:pt x="611860" y="4528234"/>
                </a:cubicBezTo>
                <a:cubicBezTo>
                  <a:pt x="612813" y="4487276"/>
                  <a:pt x="619480" y="4452986"/>
                  <a:pt x="650913" y="4437746"/>
                </a:cubicBezTo>
                <a:cubicBezTo>
                  <a:pt x="657580" y="4434889"/>
                  <a:pt x="664248" y="4432031"/>
                  <a:pt x="672820" y="4431079"/>
                </a:cubicBezTo>
                <a:cubicBezTo>
                  <a:pt x="692823" y="4372976"/>
                  <a:pt x="704252" y="4312969"/>
                  <a:pt x="716635" y="4253914"/>
                </a:cubicBezTo>
                <a:cubicBezTo>
                  <a:pt x="718540" y="4245341"/>
                  <a:pt x="720445" y="4236769"/>
                  <a:pt x="721398" y="4228196"/>
                </a:cubicBezTo>
                <a:cubicBezTo>
                  <a:pt x="724255" y="4145329"/>
                  <a:pt x="735685" y="4063414"/>
                  <a:pt x="755688" y="3985309"/>
                </a:cubicBezTo>
                <a:cubicBezTo>
                  <a:pt x="757593" y="3977689"/>
                  <a:pt x="759498" y="3970069"/>
                  <a:pt x="762355" y="3962449"/>
                </a:cubicBezTo>
                <a:cubicBezTo>
                  <a:pt x="782358" y="3845291"/>
                  <a:pt x="782358" y="3740516"/>
                  <a:pt x="826173" y="3636694"/>
                </a:cubicBezTo>
                <a:cubicBezTo>
                  <a:pt x="827125" y="3629074"/>
                  <a:pt x="828077" y="3620501"/>
                  <a:pt x="829983" y="3612881"/>
                </a:cubicBezTo>
                <a:cubicBezTo>
                  <a:pt x="831888" y="3596689"/>
                  <a:pt x="834745" y="3580496"/>
                  <a:pt x="836650" y="3565256"/>
                </a:cubicBezTo>
                <a:cubicBezTo>
                  <a:pt x="848080" y="3483341"/>
                  <a:pt x="867130" y="3402379"/>
                  <a:pt x="867130" y="3320464"/>
                </a:cubicBezTo>
                <a:cubicBezTo>
                  <a:pt x="866177" y="3209974"/>
                  <a:pt x="900468" y="3106151"/>
                  <a:pt x="915708" y="2997566"/>
                </a:cubicBezTo>
                <a:cubicBezTo>
                  <a:pt x="926185" y="3008044"/>
                  <a:pt x="932852" y="3019474"/>
                  <a:pt x="936663" y="3032809"/>
                </a:cubicBezTo>
                <a:cubicBezTo>
                  <a:pt x="952855" y="3087101"/>
                  <a:pt x="955713" y="3141394"/>
                  <a:pt x="949998" y="3197591"/>
                </a:cubicBezTo>
                <a:cubicBezTo>
                  <a:pt x="946188" y="3239501"/>
                  <a:pt x="945235" y="3283316"/>
                  <a:pt x="949045" y="3325226"/>
                </a:cubicBezTo>
                <a:cubicBezTo>
                  <a:pt x="957618" y="3409999"/>
                  <a:pt x="976668" y="3494771"/>
                  <a:pt x="980477" y="3579544"/>
                </a:cubicBezTo>
                <a:cubicBezTo>
                  <a:pt x="986193" y="3701464"/>
                  <a:pt x="981430" y="3824336"/>
                  <a:pt x="983335" y="3946256"/>
                </a:cubicBezTo>
                <a:cubicBezTo>
                  <a:pt x="984288" y="3999596"/>
                  <a:pt x="990002" y="4053889"/>
                  <a:pt x="989050" y="4107229"/>
                </a:cubicBezTo>
                <a:cubicBezTo>
                  <a:pt x="988098" y="4152949"/>
                  <a:pt x="985240" y="4198669"/>
                  <a:pt x="976668" y="4243436"/>
                </a:cubicBezTo>
                <a:cubicBezTo>
                  <a:pt x="975715" y="4251056"/>
                  <a:pt x="973810" y="4258676"/>
                  <a:pt x="971905" y="4266296"/>
                </a:cubicBezTo>
                <a:cubicBezTo>
                  <a:pt x="970000" y="4273916"/>
                  <a:pt x="968095" y="4281536"/>
                  <a:pt x="966190" y="4288204"/>
                </a:cubicBezTo>
                <a:cubicBezTo>
                  <a:pt x="971905" y="4389169"/>
                  <a:pt x="943330" y="4493944"/>
                  <a:pt x="961427" y="4595861"/>
                </a:cubicBezTo>
                <a:cubicBezTo>
                  <a:pt x="965238" y="4603481"/>
                  <a:pt x="970000" y="4611101"/>
                  <a:pt x="974763" y="4618721"/>
                </a:cubicBezTo>
                <a:cubicBezTo>
                  <a:pt x="989050" y="4640629"/>
                  <a:pt x="1005243" y="4666346"/>
                  <a:pt x="1007148" y="4692064"/>
                </a:cubicBezTo>
                <a:cubicBezTo>
                  <a:pt x="1010958" y="4733021"/>
                  <a:pt x="1028102" y="4756834"/>
                  <a:pt x="1070013" y="4767311"/>
                </a:cubicBezTo>
                <a:cubicBezTo>
                  <a:pt x="1065250" y="4803506"/>
                  <a:pt x="1085253" y="4816841"/>
                  <a:pt x="1116685" y="4820651"/>
                </a:cubicBezTo>
                <a:cubicBezTo>
                  <a:pt x="1122400" y="4821604"/>
                  <a:pt x="1128115" y="4825414"/>
                  <a:pt x="1133830" y="4827319"/>
                </a:cubicBezTo>
                <a:cubicBezTo>
                  <a:pt x="1150023" y="4827319"/>
                  <a:pt x="1165263" y="4827319"/>
                  <a:pt x="1181455" y="4827319"/>
                </a:cubicBezTo>
                <a:cubicBezTo>
                  <a:pt x="1206220" y="4824461"/>
                  <a:pt x="1230985" y="4821604"/>
                  <a:pt x="1255750" y="4818746"/>
                </a:cubicBezTo>
                <a:cubicBezTo>
                  <a:pt x="1291945" y="4814936"/>
                  <a:pt x="1303375" y="4802554"/>
                  <a:pt x="1298613" y="4766359"/>
                </a:cubicBezTo>
                <a:cubicBezTo>
                  <a:pt x="1295755" y="4743499"/>
                  <a:pt x="1291945" y="4718734"/>
                  <a:pt x="1281468" y="4697779"/>
                </a:cubicBezTo>
                <a:cubicBezTo>
                  <a:pt x="1266228" y="4667299"/>
                  <a:pt x="1264323" y="4637771"/>
                  <a:pt x="1270038" y="4605386"/>
                </a:cubicBezTo>
                <a:cubicBezTo>
                  <a:pt x="1290993" y="4485371"/>
                  <a:pt x="1310995" y="4365356"/>
                  <a:pt x="1330998" y="4244389"/>
                </a:cubicBezTo>
                <a:cubicBezTo>
                  <a:pt x="1330998" y="4242484"/>
                  <a:pt x="1331950" y="4241531"/>
                  <a:pt x="1331950" y="4239626"/>
                </a:cubicBezTo>
                <a:cubicBezTo>
                  <a:pt x="1339570" y="4126279"/>
                  <a:pt x="1348143" y="4011979"/>
                  <a:pt x="1352905" y="3898631"/>
                </a:cubicBezTo>
                <a:cubicBezTo>
                  <a:pt x="1356715" y="3819574"/>
                  <a:pt x="1364335" y="3742421"/>
                  <a:pt x="1384338" y="3664316"/>
                </a:cubicBezTo>
                <a:cubicBezTo>
                  <a:pt x="1412913" y="3550969"/>
                  <a:pt x="1439582" y="3436669"/>
                  <a:pt x="1441488" y="3318559"/>
                </a:cubicBezTo>
                <a:cubicBezTo>
                  <a:pt x="1443393" y="3217594"/>
                  <a:pt x="1450060" y="3115676"/>
                  <a:pt x="1457680" y="3014711"/>
                </a:cubicBezTo>
                <a:cubicBezTo>
                  <a:pt x="1465300" y="2901364"/>
                  <a:pt x="1476730" y="2788016"/>
                  <a:pt x="1485303" y="2673716"/>
                </a:cubicBezTo>
                <a:cubicBezTo>
                  <a:pt x="1488160" y="2640379"/>
                  <a:pt x="1486255" y="2607041"/>
                  <a:pt x="1488160" y="2573704"/>
                </a:cubicBezTo>
                <a:cubicBezTo>
                  <a:pt x="1489113" y="2551796"/>
                  <a:pt x="1491970" y="2528936"/>
                  <a:pt x="1497685" y="2507981"/>
                </a:cubicBezTo>
                <a:cubicBezTo>
                  <a:pt x="1500543" y="2497504"/>
                  <a:pt x="1511973" y="2480359"/>
                  <a:pt x="1519593" y="2480359"/>
                </a:cubicBezTo>
                <a:cubicBezTo>
                  <a:pt x="1552930" y="2480359"/>
                  <a:pt x="1560550" y="2455594"/>
                  <a:pt x="1573885" y="2434639"/>
                </a:cubicBezTo>
                <a:cubicBezTo>
                  <a:pt x="1581505" y="2422256"/>
                  <a:pt x="1589125" y="2409874"/>
                  <a:pt x="1599603" y="2400349"/>
                </a:cubicBezTo>
                <a:cubicBezTo>
                  <a:pt x="1639607" y="2367011"/>
                  <a:pt x="1656753" y="2322244"/>
                  <a:pt x="1662468" y="2271761"/>
                </a:cubicBezTo>
                <a:cubicBezTo>
                  <a:pt x="1668182" y="2223184"/>
                  <a:pt x="1685328" y="2175559"/>
                  <a:pt x="1671040" y="2126029"/>
                </a:cubicBezTo>
                <a:cubicBezTo>
                  <a:pt x="1670088" y="2121266"/>
                  <a:pt x="1671040" y="2116504"/>
                  <a:pt x="1671993" y="2111741"/>
                </a:cubicBezTo>
                <a:cubicBezTo>
                  <a:pt x="1686280" y="2062211"/>
                  <a:pt x="1697710" y="2010776"/>
                  <a:pt x="1708188" y="1960294"/>
                </a:cubicBezTo>
                <a:close/>
                <a:moveTo>
                  <a:pt x="284200" y="2927081"/>
                </a:moveTo>
                <a:cubicBezTo>
                  <a:pt x="297535" y="2890886"/>
                  <a:pt x="308965" y="2857549"/>
                  <a:pt x="321348" y="2824211"/>
                </a:cubicBezTo>
                <a:cubicBezTo>
                  <a:pt x="324205" y="2824211"/>
                  <a:pt x="327062" y="2824211"/>
                  <a:pt x="328968" y="2825164"/>
                </a:cubicBezTo>
                <a:cubicBezTo>
                  <a:pt x="331825" y="2859454"/>
                  <a:pt x="334683" y="2893744"/>
                  <a:pt x="337540" y="2930891"/>
                </a:cubicBezTo>
                <a:cubicBezTo>
                  <a:pt x="318490" y="2928986"/>
                  <a:pt x="303250" y="2928034"/>
                  <a:pt x="284200" y="2927081"/>
                </a:cubicBezTo>
                <a:close/>
                <a:moveTo>
                  <a:pt x="391833" y="2454641"/>
                </a:moveTo>
                <a:cubicBezTo>
                  <a:pt x="345160" y="2454641"/>
                  <a:pt x="303250" y="2454641"/>
                  <a:pt x="262293" y="2454641"/>
                </a:cubicBezTo>
                <a:cubicBezTo>
                  <a:pt x="246100" y="2407016"/>
                  <a:pt x="249910" y="2400349"/>
                  <a:pt x="288963" y="2388919"/>
                </a:cubicBezTo>
                <a:cubicBezTo>
                  <a:pt x="326110" y="2377489"/>
                  <a:pt x="360400" y="2380346"/>
                  <a:pt x="401358" y="2401301"/>
                </a:cubicBezTo>
                <a:cubicBezTo>
                  <a:pt x="398500" y="2421304"/>
                  <a:pt x="394690" y="2439401"/>
                  <a:pt x="391833" y="2454641"/>
                </a:cubicBezTo>
                <a:close/>
                <a:moveTo>
                  <a:pt x="422312" y="2628949"/>
                </a:moveTo>
                <a:cubicBezTo>
                  <a:pt x="419455" y="2603231"/>
                  <a:pt x="416598" y="2585134"/>
                  <a:pt x="414693" y="2566084"/>
                </a:cubicBezTo>
                <a:cubicBezTo>
                  <a:pt x="412787" y="2544176"/>
                  <a:pt x="409930" y="2522269"/>
                  <a:pt x="408978" y="2500361"/>
                </a:cubicBezTo>
                <a:cubicBezTo>
                  <a:pt x="408025" y="2489884"/>
                  <a:pt x="405168" y="2473691"/>
                  <a:pt x="410883" y="2468929"/>
                </a:cubicBezTo>
                <a:cubicBezTo>
                  <a:pt x="439458" y="2443211"/>
                  <a:pt x="439458" y="2407016"/>
                  <a:pt x="448030" y="2374631"/>
                </a:cubicBezTo>
                <a:cubicBezTo>
                  <a:pt x="449935" y="2457499"/>
                  <a:pt x="455650" y="2540366"/>
                  <a:pt x="422312" y="2628949"/>
                </a:cubicBezTo>
                <a:close/>
                <a:moveTo>
                  <a:pt x="814743" y="1037321"/>
                </a:moveTo>
                <a:cubicBezTo>
                  <a:pt x="811885" y="1037321"/>
                  <a:pt x="809027" y="1037321"/>
                  <a:pt x="806170" y="1037321"/>
                </a:cubicBezTo>
                <a:cubicBezTo>
                  <a:pt x="802360" y="977314"/>
                  <a:pt x="797598" y="917306"/>
                  <a:pt x="793788" y="857299"/>
                </a:cubicBezTo>
                <a:cubicBezTo>
                  <a:pt x="796645" y="856346"/>
                  <a:pt x="799502" y="855394"/>
                  <a:pt x="802360" y="854441"/>
                </a:cubicBezTo>
                <a:cubicBezTo>
                  <a:pt x="816648" y="869681"/>
                  <a:pt x="831888" y="884921"/>
                  <a:pt x="849033" y="903971"/>
                </a:cubicBezTo>
                <a:cubicBezTo>
                  <a:pt x="854748" y="895399"/>
                  <a:pt x="858558" y="889684"/>
                  <a:pt x="862368" y="883969"/>
                </a:cubicBezTo>
                <a:cubicBezTo>
                  <a:pt x="869988" y="875396"/>
                  <a:pt x="877608" y="865871"/>
                  <a:pt x="885227" y="857299"/>
                </a:cubicBezTo>
                <a:cubicBezTo>
                  <a:pt x="887133" y="858251"/>
                  <a:pt x="889990" y="860156"/>
                  <a:pt x="891895" y="861109"/>
                </a:cubicBezTo>
                <a:cubicBezTo>
                  <a:pt x="865225" y="920164"/>
                  <a:pt x="839508" y="978266"/>
                  <a:pt x="814743" y="1037321"/>
                </a:cubicBezTo>
                <a:close/>
                <a:moveTo>
                  <a:pt x="860463" y="883969"/>
                </a:moveTo>
                <a:cubicBezTo>
                  <a:pt x="813790" y="868729"/>
                  <a:pt x="803313" y="825866"/>
                  <a:pt x="796645" y="786814"/>
                </a:cubicBezTo>
                <a:cubicBezTo>
                  <a:pt x="789977" y="753476"/>
                  <a:pt x="795693" y="718234"/>
                  <a:pt x="795693" y="672514"/>
                </a:cubicBezTo>
                <a:cubicBezTo>
                  <a:pt x="837602" y="702041"/>
                  <a:pt x="870940" y="725854"/>
                  <a:pt x="901420" y="747761"/>
                </a:cubicBezTo>
                <a:cubicBezTo>
                  <a:pt x="886180" y="796339"/>
                  <a:pt x="873798" y="840154"/>
                  <a:pt x="860463" y="883969"/>
                </a:cubicBezTo>
                <a:close/>
                <a:moveTo>
                  <a:pt x="985240" y="1052561"/>
                </a:moveTo>
                <a:cubicBezTo>
                  <a:pt x="983335" y="1051609"/>
                  <a:pt x="981430" y="1051609"/>
                  <a:pt x="979525" y="1050656"/>
                </a:cubicBezTo>
                <a:cubicBezTo>
                  <a:pt x="976668" y="989696"/>
                  <a:pt x="973810" y="928736"/>
                  <a:pt x="970952" y="869681"/>
                </a:cubicBezTo>
                <a:cubicBezTo>
                  <a:pt x="979525" y="882064"/>
                  <a:pt x="988098" y="896351"/>
                  <a:pt x="999527" y="913496"/>
                </a:cubicBezTo>
                <a:cubicBezTo>
                  <a:pt x="1012863" y="903019"/>
                  <a:pt x="1024293" y="895399"/>
                  <a:pt x="1044295" y="880159"/>
                </a:cubicBezTo>
                <a:cubicBezTo>
                  <a:pt x="1022388" y="943024"/>
                  <a:pt x="1003338" y="997316"/>
                  <a:pt x="985240" y="1052561"/>
                </a:cubicBezTo>
                <a:close/>
                <a:moveTo>
                  <a:pt x="1001433" y="888731"/>
                </a:moveTo>
                <a:cubicBezTo>
                  <a:pt x="982383" y="845869"/>
                  <a:pt x="963333" y="804911"/>
                  <a:pt x="942377" y="758239"/>
                </a:cubicBezTo>
                <a:cubicBezTo>
                  <a:pt x="997623" y="715376"/>
                  <a:pt x="1050963" y="674419"/>
                  <a:pt x="1104303" y="632509"/>
                </a:cubicBezTo>
                <a:cubicBezTo>
                  <a:pt x="1124305" y="682039"/>
                  <a:pt x="1071918" y="815389"/>
                  <a:pt x="1001433" y="888731"/>
                </a:cubicBezTo>
                <a:close/>
                <a:moveTo>
                  <a:pt x="1510068" y="2456546"/>
                </a:moveTo>
                <a:cubicBezTo>
                  <a:pt x="1469110" y="2403206"/>
                  <a:pt x="1430057" y="2352724"/>
                  <a:pt x="1388148" y="2296526"/>
                </a:cubicBezTo>
                <a:cubicBezTo>
                  <a:pt x="1473873" y="2307004"/>
                  <a:pt x="1508163" y="2367011"/>
                  <a:pt x="1543405" y="2432734"/>
                </a:cubicBezTo>
                <a:cubicBezTo>
                  <a:pt x="1531023" y="2441306"/>
                  <a:pt x="1521498" y="2447974"/>
                  <a:pt x="1510068" y="2456546"/>
                </a:cubicBezTo>
                <a:close/>
              </a:path>
            </a:pathLst>
          </a:custGeom>
          <a:solidFill>
            <a:srgbClr val="FF0000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4" name="Straight Connector 14">
            <a:extLst>
              <a:ext uri="{FF2B5EF4-FFF2-40B4-BE49-F238E27FC236}">
                <a16:creationId xmlns:a16="http://schemas.microsoft.com/office/drawing/2014/main" id="{3F741320-E55C-4278-9987-091A66832D6E}"/>
              </a:ext>
            </a:extLst>
          </p:cNvPr>
          <p:cNvCxnSpPr>
            <a:cxnSpLocks/>
          </p:cNvCxnSpPr>
          <p:nvPr/>
        </p:nvCxnSpPr>
        <p:spPr>
          <a:xfrm flipV="1">
            <a:off x="7117463" y="3843541"/>
            <a:ext cx="1469475" cy="5428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5">
            <a:extLst>
              <a:ext uri="{FF2B5EF4-FFF2-40B4-BE49-F238E27FC236}">
                <a16:creationId xmlns:a16="http://schemas.microsoft.com/office/drawing/2014/main" id="{DC54139F-CCE3-451A-A490-614DCD25BBA9}"/>
              </a:ext>
            </a:extLst>
          </p:cNvPr>
          <p:cNvCxnSpPr>
            <a:cxnSpLocks/>
          </p:cNvCxnSpPr>
          <p:nvPr/>
        </p:nvCxnSpPr>
        <p:spPr>
          <a:xfrm flipV="1">
            <a:off x="6984256" y="2947577"/>
            <a:ext cx="1017656" cy="13310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8">
            <a:extLst>
              <a:ext uri="{FF2B5EF4-FFF2-40B4-BE49-F238E27FC236}">
                <a16:creationId xmlns:a16="http://schemas.microsoft.com/office/drawing/2014/main" id="{E0C89598-E6EF-4681-861F-FCB5EDB1476A}"/>
              </a:ext>
            </a:extLst>
          </p:cNvPr>
          <p:cNvSpPr txBox="1"/>
          <p:nvPr/>
        </p:nvSpPr>
        <p:spPr>
          <a:xfrm>
            <a:off x="6152338" y="4019083"/>
            <a:ext cx="1469475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108000" rIns="108000" rtlCol="0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ko-KR" sz="2400" b="1" dirty="0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Esperto</a:t>
            </a:r>
          </a:p>
        </p:txBody>
      </p:sp>
      <p:pic>
        <p:nvPicPr>
          <p:cNvPr id="29" name="Elemento grafico 28" descr="Chitarra elettrica">
            <a:extLst>
              <a:ext uri="{FF2B5EF4-FFF2-40B4-BE49-F238E27FC236}">
                <a16:creationId xmlns:a16="http://schemas.microsoft.com/office/drawing/2014/main" id="{8AA440C7-AEF2-4C75-AEF7-710D06068C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2200" y="2195452"/>
            <a:ext cx="913399" cy="913399"/>
          </a:xfrm>
          <a:prstGeom prst="rect">
            <a:avLst/>
          </a:prstGeom>
        </p:spPr>
      </p:pic>
      <p:pic>
        <p:nvPicPr>
          <p:cNvPr id="33" name="Elemento grafico 32" descr="Call center">
            <a:extLst>
              <a:ext uri="{FF2B5EF4-FFF2-40B4-BE49-F238E27FC236}">
                <a16:creationId xmlns:a16="http://schemas.microsoft.com/office/drawing/2014/main" id="{5FB47118-0136-42CB-83AC-324AFC9F01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80335" y="3212406"/>
            <a:ext cx="914400" cy="914400"/>
          </a:xfrm>
          <a:prstGeom prst="rect">
            <a:avLst/>
          </a:prstGeom>
        </p:spPr>
      </p:pic>
      <p:pic>
        <p:nvPicPr>
          <p:cNvPr id="35" name="Elemento grafico 34" descr="Carrello della spesa">
            <a:extLst>
              <a:ext uri="{FF2B5EF4-FFF2-40B4-BE49-F238E27FC236}">
                <a16:creationId xmlns:a16="http://schemas.microsoft.com/office/drawing/2014/main" id="{FB308997-3AF4-4489-BA32-FC7665BBD9C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64748" y="4585043"/>
            <a:ext cx="790156" cy="790156"/>
          </a:xfrm>
          <a:prstGeom prst="rect">
            <a:avLst/>
          </a:prstGeom>
        </p:spPr>
      </p:pic>
      <p:pic>
        <p:nvPicPr>
          <p:cNvPr id="39" name="Elemento grafico 38" descr="Indietro">
            <a:extLst>
              <a:ext uri="{FF2B5EF4-FFF2-40B4-BE49-F238E27FC236}">
                <a16:creationId xmlns:a16="http://schemas.microsoft.com/office/drawing/2014/main" id="{F976BFDD-8F0A-43D6-A804-1BA4FC6A2F4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8161636" y="5709416"/>
            <a:ext cx="641352" cy="641352"/>
          </a:xfrm>
          <a:prstGeom prst="rect">
            <a:avLst/>
          </a:prstGeom>
        </p:spPr>
      </p:pic>
      <p:pic>
        <p:nvPicPr>
          <p:cNvPr id="40" name="Elemento grafico 39" descr="Indietro">
            <a:extLst>
              <a:ext uri="{FF2B5EF4-FFF2-40B4-BE49-F238E27FC236}">
                <a16:creationId xmlns:a16="http://schemas.microsoft.com/office/drawing/2014/main" id="{121E4F25-F219-4FB4-ACB3-79DB2436564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7851941" y="5627732"/>
            <a:ext cx="641352" cy="641352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AC05145-8BCA-43C6-88B6-965FBBD1EC94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2019/2020</a:t>
            </a:r>
          </a:p>
        </p:txBody>
      </p:sp>
    </p:spTree>
    <p:extLst>
      <p:ext uri="{BB962C8B-B14F-4D97-AF65-F5344CB8AC3E}">
        <p14:creationId xmlns:p14="http://schemas.microsoft.com/office/powerpoint/2010/main" val="3478863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8CE5B5CE-3B34-4BF1-A508-56DE1EA075A5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tolo 1">
            <a:extLst>
              <a:ext uri="{FF2B5EF4-FFF2-40B4-BE49-F238E27FC236}">
                <a16:creationId xmlns:a16="http://schemas.microsoft.com/office/drawing/2014/main" id="{A34F07FF-5FF3-4D33-8912-8DE606B6BBFF}"/>
              </a:ext>
            </a:extLst>
          </p:cNvPr>
          <p:cNvSpPr txBox="1">
            <a:spLocks/>
          </p:cNvSpPr>
          <p:nvPr/>
        </p:nvSpPr>
        <p:spPr>
          <a:xfrm>
            <a:off x="2173458" y="459642"/>
            <a:ext cx="9256542" cy="15816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Sistema Proposto – Attori Del Sistema</a:t>
            </a:r>
          </a:p>
        </p:txBody>
      </p:sp>
      <p:cxnSp>
        <p:nvCxnSpPr>
          <p:cNvPr id="6" name="Straight Connector 12">
            <a:extLst>
              <a:ext uri="{FF2B5EF4-FFF2-40B4-BE49-F238E27FC236}">
                <a16:creationId xmlns:a16="http://schemas.microsoft.com/office/drawing/2014/main" id="{BCAFCA63-4425-4D15-9782-34DA9FA4D8A8}"/>
              </a:ext>
            </a:extLst>
          </p:cNvPr>
          <p:cNvCxnSpPr>
            <a:cxnSpLocks/>
          </p:cNvCxnSpPr>
          <p:nvPr/>
        </p:nvCxnSpPr>
        <p:spPr>
          <a:xfrm>
            <a:off x="6996083" y="4292714"/>
            <a:ext cx="1469475" cy="555314"/>
          </a:xfrm>
          <a:prstGeom prst="line">
            <a:avLst/>
          </a:prstGeom>
          <a:ln w="38100">
            <a:solidFill>
              <a:srgbClr val="DC0E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3">
            <a:extLst>
              <a:ext uri="{FF2B5EF4-FFF2-40B4-BE49-F238E27FC236}">
                <a16:creationId xmlns:a16="http://schemas.microsoft.com/office/drawing/2014/main" id="{ED9BDCA8-9955-4AF7-9A86-E2E09E244057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952816" y="4283264"/>
            <a:ext cx="1051713" cy="1365157"/>
          </a:xfrm>
          <a:prstGeom prst="line">
            <a:avLst/>
          </a:prstGeom>
          <a:ln w="38100">
            <a:solidFill>
              <a:srgbClr val="DC0E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16">
            <a:extLst>
              <a:ext uri="{FF2B5EF4-FFF2-40B4-BE49-F238E27FC236}">
                <a16:creationId xmlns:a16="http://schemas.microsoft.com/office/drawing/2014/main" id="{060DD616-F858-4A89-ABCF-2728884A670C}"/>
              </a:ext>
            </a:extLst>
          </p:cNvPr>
          <p:cNvSpPr/>
          <p:nvPr/>
        </p:nvSpPr>
        <p:spPr>
          <a:xfrm>
            <a:off x="5996683" y="3479552"/>
            <a:ext cx="1671325" cy="1650825"/>
          </a:xfrm>
          <a:prstGeom prst="ellipse">
            <a:avLst/>
          </a:prstGeom>
          <a:solidFill>
            <a:srgbClr val="DC0E0E"/>
          </a:solidFill>
          <a:ln w="88900">
            <a:solidFill>
              <a:srgbClr val="DC0E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Oval 19">
            <a:extLst>
              <a:ext uri="{FF2B5EF4-FFF2-40B4-BE49-F238E27FC236}">
                <a16:creationId xmlns:a16="http://schemas.microsoft.com/office/drawing/2014/main" id="{11994110-CA8E-4F1A-B190-5D6C9CDE49AC}"/>
              </a:ext>
            </a:extLst>
          </p:cNvPr>
          <p:cNvSpPr/>
          <p:nvPr/>
        </p:nvSpPr>
        <p:spPr>
          <a:xfrm>
            <a:off x="7870765" y="5516298"/>
            <a:ext cx="913399" cy="902195"/>
          </a:xfrm>
          <a:prstGeom prst="ellipse">
            <a:avLst/>
          </a:prstGeom>
          <a:solidFill>
            <a:schemeClr val="bg1"/>
          </a:solidFill>
          <a:ln w="38100">
            <a:solidFill>
              <a:srgbClr val="DC0E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ln>
                <a:solidFill>
                  <a:srgbClr val="0E6087"/>
                </a:solidFill>
              </a:ln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Oval 17">
            <a:extLst>
              <a:ext uri="{FF2B5EF4-FFF2-40B4-BE49-F238E27FC236}">
                <a16:creationId xmlns:a16="http://schemas.microsoft.com/office/drawing/2014/main" id="{FAB007C8-349E-42E2-A33B-250CDDBCF9B9}"/>
              </a:ext>
            </a:extLst>
          </p:cNvPr>
          <p:cNvSpPr/>
          <p:nvPr/>
        </p:nvSpPr>
        <p:spPr>
          <a:xfrm>
            <a:off x="8564748" y="3258538"/>
            <a:ext cx="913399" cy="902195"/>
          </a:xfrm>
          <a:prstGeom prst="ellipse">
            <a:avLst/>
          </a:prstGeom>
          <a:solidFill>
            <a:schemeClr val="bg1"/>
          </a:solidFill>
          <a:ln w="38100">
            <a:solidFill>
              <a:srgbClr val="DC0E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ln>
                <a:solidFill>
                  <a:srgbClr val="0E6087"/>
                </a:solidFill>
              </a:ln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Oval 18">
            <a:extLst>
              <a:ext uri="{FF2B5EF4-FFF2-40B4-BE49-F238E27FC236}">
                <a16:creationId xmlns:a16="http://schemas.microsoft.com/office/drawing/2014/main" id="{B16EA573-7F90-4D06-B2C1-1198A65F9EE2}"/>
              </a:ext>
            </a:extLst>
          </p:cNvPr>
          <p:cNvSpPr/>
          <p:nvPr/>
        </p:nvSpPr>
        <p:spPr>
          <a:xfrm>
            <a:off x="8480540" y="4483977"/>
            <a:ext cx="913399" cy="902195"/>
          </a:xfrm>
          <a:prstGeom prst="ellipse">
            <a:avLst/>
          </a:prstGeom>
          <a:solidFill>
            <a:schemeClr val="bg1"/>
          </a:solidFill>
          <a:ln w="38100">
            <a:solidFill>
              <a:srgbClr val="DC0E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ln>
                <a:solidFill>
                  <a:srgbClr val="0E6087"/>
                </a:solidFill>
              </a:ln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Oval 20">
            <a:extLst>
              <a:ext uri="{FF2B5EF4-FFF2-40B4-BE49-F238E27FC236}">
                <a16:creationId xmlns:a16="http://schemas.microsoft.com/office/drawing/2014/main" id="{62AB0793-511A-47D4-B43B-D8DBCB45AF6B}"/>
              </a:ext>
            </a:extLst>
          </p:cNvPr>
          <p:cNvSpPr/>
          <p:nvPr/>
        </p:nvSpPr>
        <p:spPr>
          <a:xfrm>
            <a:off x="7870765" y="2158998"/>
            <a:ext cx="913399" cy="902195"/>
          </a:xfrm>
          <a:prstGeom prst="ellipse">
            <a:avLst/>
          </a:prstGeom>
          <a:solidFill>
            <a:schemeClr val="bg1"/>
          </a:solidFill>
          <a:ln w="38100">
            <a:solidFill>
              <a:srgbClr val="DC0E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ln>
                <a:solidFill>
                  <a:srgbClr val="0E6087"/>
                </a:solidFill>
              </a:ln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Graphic 14">
            <a:extLst>
              <a:ext uri="{FF2B5EF4-FFF2-40B4-BE49-F238E27FC236}">
                <a16:creationId xmlns:a16="http://schemas.microsoft.com/office/drawing/2014/main" id="{3D358078-1D69-49EC-AADD-6F24EA892378}"/>
              </a:ext>
            </a:extLst>
          </p:cNvPr>
          <p:cNvSpPr/>
          <p:nvPr/>
        </p:nvSpPr>
        <p:spPr>
          <a:xfrm flipH="1">
            <a:off x="3223260" y="1577363"/>
            <a:ext cx="1932499" cy="5019214"/>
          </a:xfrm>
          <a:custGeom>
            <a:avLst/>
            <a:gdLst>
              <a:gd name="connsiteX0" fmla="*/ 1708188 w 1743075"/>
              <a:gd name="connsiteY0" fmla="*/ 1960294 h 4829175"/>
              <a:gd name="connsiteX1" fmla="*/ 1736763 w 1743075"/>
              <a:gd name="connsiteY1" fmla="*/ 1693594 h 4829175"/>
              <a:gd name="connsiteX2" fmla="*/ 1727238 w 1743075"/>
              <a:gd name="connsiteY2" fmla="*/ 1609774 h 4829175"/>
              <a:gd name="connsiteX3" fmla="*/ 1703425 w 1743075"/>
              <a:gd name="connsiteY3" fmla="*/ 1511666 h 4829175"/>
              <a:gd name="connsiteX4" fmla="*/ 1696757 w 1743075"/>
              <a:gd name="connsiteY4" fmla="*/ 1463089 h 4829175"/>
              <a:gd name="connsiteX5" fmla="*/ 1622463 w 1743075"/>
              <a:gd name="connsiteY5" fmla="*/ 865871 h 4829175"/>
              <a:gd name="connsiteX6" fmla="*/ 1587220 w 1743075"/>
              <a:gd name="connsiteY6" fmla="*/ 831581 h 4829175"/>
              <a:gd name="connsiteX7" fmla="*/ 1263370 w 1743075"/>
              <a:gd name="connsiteY7" fmla="*/ 719186 h 4829175"/>
              <a:gd name="connsiteX8" fmla="*/ 1215745 w 1743075"/>
              <a:gd name="connsiteY8" fmla="*/ 693469 h 4829175"/>
              <a:gd name="connsiteX9" fmla="*/ 1170025 w 1743075"/>
              <a:gd name="connsiteY9" fmla="*/ 662989 h 4829175"/>
              <a:gd name="connsiteX10" fmla="*/ 1111923 w 1743075"/>
              <a:gd name="connsiteY10" fmla="*/ 522019 h 4829175"/>
              <a:gd name="connsiteX11" fmla="*/ 1116685 w 1743075"/>
              <a:gd name="connsiteY11" fmla="*/ 461059 h 4829175"/>
              <a:gd name="connsiteX12" fmla="*/ 1131925 w 1743075"/>
              <a:gd name="connsiteY12" fmla="*/ 392479 h 4829175"/>
              <a:gd name="connsiteX13" fmla="*/ 1143355 w 1743075"/>
              <a:gd name="connsiteY13" fmla="*/ 291514 h 4829175"/>
              <a:gd name="connsiteX14" fmla="*/ 1142403 w 1743075"/>
              <a:gd name="connsiteY14" fmla="*/ 289609 h 4829175"/>
              <a:gd name="connsiteX15" fmla="*/ 1126210 w 1743075"/>
              <a:gd name="connsiteY15" fmla="*/ 271511 h 4829175"/>
              <a:gd name="connsiteX16" fmla="*/ 1112875 w 1743075"/>
              <a:gd name="connsiteY16" fmla="*/ 285799 h 4829175"/>
              <a:gd name="connsiteX17" fmla="*/ 1113828 w 1743075"/>
              <a:gd name="connsiteY17" fmla="*/ 258176 h 4829175"/>
              <a:gd name="connsiteX18" fmla="*/ 1112875 w 1743075"/>
              <a:gd name="connsiteY18" fmla="*/ 224839 h 4829175"/>
              <a:gd name="connsiteX19" fmla="*/ 1107160 w 1743075"/>
              <a:gd name="connsiteY19" fmla="*/ 199121 h 4829175"/>
              <a:gd name="connsiteX20" fmla="*/ 1103350 w 1743075"/>
              <a:gd name="connsiteY20" fmla="*/ 182929 h 4829175"/>
              <a:gd name="connsiteX21" fmla="*/ 1100493 w 1743075"/>
              <a:gd name="connsiteY21" fmla="*/ 166736 h 4829175"/>
              <a:gd name="connsiteX22" fmla="*/ 1096683 w 1743075"/>
              <a:gd name="connsiteY22" fmla="*/ 150544 h 4829175"/>
              <a:gd name="connsiteX23" fmla="*/ 1091920 w 1743075"/>
              <a:gd name="connsiteY23" fmla="*/ 135304 h 4829175"/>
              <a:gd name="connsiteX24" fmla="*/ 1086205 w 1743075"/>
              <a:gd name="connsiteY24" fmla="*/ 116254 h 4829175"/>
              <a:gd name="connsiteX25" fmla="*/ 1077633 w 1743075"/>
              <a:gd name="connsiteY25" fmla="*/ 104824 h 4829175"/>
              <a:gd name="connsiteX26" fmla="*/ 1067155 w 1743075"/>
              <a:gd name="connsiteY26" fmla="*/ 89584 h 4829175"/>
              <a:gd name="connsiteX27" fmla="*/ 1055725 w 1743075"/>
              <a:gd name="connsiteY27" fmla="*/ 76249 h 4829175"/>
              <a:gd name="connsiteX28" fmla="*/ 1043343 w 1743075"/>
              <a:gd name="connsiteY28" fmla="*/ 65771 h 4829175"/>
              <a:gd name="connsiteX29" fmla="*/ 1030960 w 1743075"/>
              <a:gd name="connsiteY29" fmla="*/ 54341 h 4829175"/>
              <a:gd name="connsiteX30" fmla="*/ 1017625 w 1743075"/>
              <a:gd name="connsiteY30" fmla="*/ 41006 h 4829175"/>
              <a:gd name="connsiteX31" fmla="*/ 1003338 w 1743075"/>
              <a:gd name="connsiteY31" fmla="*/ 38149 h 4829175"/>
              <a:gd name="connsiteX32" fmla="*/ 981430 w 1743075"/>
              <a:gd name="connsiteY32" fmla="*/ 28624 h 4829175"/>
              <a:gd name="connsiteX33" fmla="*/ 958570 w 1743075"/>
              <a:gd name="connsiteY33" fmla="*/ 21004 h 4829175"/>
              <a:gd name="connsiteX34" fmla="*/ 934758 w 1743075"/>
              <a:gd name="connsiteY34" fmla="*/ 16241 h 4829175"/>
              <a:gd name="connsiteX35" fmla="*/ 910945 w 1743075"/>
              <a:gd name="connsiteY35" fmla="*/ 12431 h 4829175"/>
              <a:gd name="connsiteX36" fmla="*/ 886180 w 1743075"/>
              <a:gd name="connsiteY36" fmla="*/ 9574 h 4829175"/>
              <a:gd name="connsiteX37" fmla="*/ 861415 w 1743075"/>
              <a:gd name="connsiteY37" fmla="*/ 8621 h 4829175"/>
              <a:gd name="connsiteX38" fmla="*/ 847127 w 1743075"/>
              <a:gd name="connsiteY38" fmla="*/ 9574 h 4829175"/>
              <a:gd name="connsiteX39" fmla="*/ 831888 w 1743075"/>
              <a:gd name="connsiteY39" fmla="*/ 13384 h 4829175"/>
              <a:gd name="connsiteX40" fmla="*/ 817600 w 1743075"/>
              <a:gd name="connsiteY40" fmla="*/ 19099 h 4829175"/>
              <a:gd name="connsiteX41" fmla="*/ 810933 w 1743075"/>
              <a:gd name="connsiteY41" fmla="*/ 11479 h 4829175"/>
              <a:gd name="connsiteX42" fmla="*/ 807123 w 1743075"/>
              <a:gd name="connsiteY42" fmla="*/ 29576 h 4829175"/>
              <a:gd name="connsiteX43" fmla="*/ 790930 w 1743075"/>
              <a:gd name="connsiteY43" fmla="*/ 41006 h 4829175"/>
              <a:gd name="connsiteX44" fmla="*/ 774738 w 1743075"/>
              <a:gd name="connsiteY44" fmla="*/ 59104 h 4829175"/>
              <a:gd name="connsiteX45" fmla="*/ 759498 w 1743075"/>
              <a:gd name="connsiteY45" fmla="*/ 76249 h 4829175"/>
              <a:gd name="connsiteX46" fmla="*/ 746163 w 1743075"/>
              <a:gd name="connsiteY46" fmla="*/ 89584 h 4829175"/>
              <a:gd name="connsiteX47" fmla="*/ 733780 w 1743075"/>
              <a:gd name="connsiteY47" fmla="*/ 105776 h 4829175"/>
              <a:gd name="connsiteX48" fmla="*/ 723302 w 1743075"/>
              <a:gd name="connsiteY48" fmla="*/ 122921 h 4829175"/>
              <a:gd name="connsiteX49" fmla="*/ 713777 w 1743075"/>
              <a:gd name="connsiteY49" fmla="*/ 139114 h 4829175"/>
              <a:gd name="connsiteX50" fmla="*/ 706158 w 1743075"/>
              <a:gd name="connsiteY50" fmla="*/ 160069 h 4829175"/>
              <a:gd name="connsiteX51" fmla="*/ 702348 w 1743075"/>
              <a:gd name="connsiteY51" fmla="*/ 175309 h 4829175"/>
              <a:gd name="connsiteX52" fmla="*/ 699490 w 1743075"/>
              <a:gd name="connsiteY52" fmla="*/ 186739 h 4829175"/>
              <a:gd name="connsiteX53" fmla="*/ 696633 w 1743075"/>
              <a:gd name="connsiteY53" fmla="*/ 216266 h 4829175"/>
              <a:gd name="connsiteX54" fmla="*/ 698538 w 1743075"/>
              <a:gd name="connsiteY54" fmla="*/ 247699 h 4829175"/>
              <a:gd name="connsiteX55" fmla="*/ 694727 w 1743075"/>
              <a:gd name="connsiteY55" fmla="*/ 306754 h 4829175"/>
              <a:gd name="connsiteX56" fmla="*/ 694727 w 1743075"/>
              <a:gd name="connsiteY56" fmla="*/ 306754 h 4829175"/>
              <a:gd name="connsiteX57" fmla="*/ 662343 w 1743075"/>
              <a:gd name="connsiteY57" fmla="*/ 320089 h 4829175"/>
              <a:gd name="connsiteX58" fmla="*/ 671868 w 1743075"/>
              <a:gd name="connsiteY58" fmla="*/ 384859 h 4829175"/>
              <a:gd name="connsiteX59" fmla="*/ 682345 w 1743075"/>
              <a:gd name="connsiteY59" fmla="*/ 400099 h 4829175"/>
              <a:gd name="connsiteX60" fmla="*/ 769975 w 1743075"/>
              <a:gd name="connsiteY60" fmla="*/ 575359 h 4829175"/>
              <a:gd name="connsiteX61" fmla="*/ 679488 w 1743075"/>
              <a:gd name="connsiteY61" fmla="*/ 741094 h 4829175"/>
              <a:gd name="connsiteX62" fmla="*/ 412787 w 1743075"/>
              <a:gd name="connsiteY62" fmla="*/ 837296 h 4829175"/>
              <a:gd name="connsiteX63" fmla="*/ 355637 w 1743075"/>
              <a:gd name="connsiteY63" fmla="*/ 917306 h 4829175"/>
              <a:gd name="connsiteX64" fmla="*/ 337540 w 1743075"/>
              <a:gd name="connsiteY64" fmla="*/ 1080184 h 4829175"/>
              <a:gd name="connsiteX65" fmla="*/ 323253 w 1743075"/>
              <a:gd name="connsiteY65" fmla="*/ 1267826 h 4829175"/>
              <a:gd name="connsiteX66" fmla="*/ 286105 w 1743075"/>
              <a:gd name="connsiteY66" fmla="*/ 1558339 h 4829175"/>
              <a:gd name="connsiteX67" fmla="*/ 277533 w 1743075"/>
              <a:gd name="connsiteY67" fmla="*/ 1647874 h 4829175"/>
              <a:gd name="connsiteX68" fmla="*/ 256578 w 1743075"/>
              <a:gd name="connsiteY68" fmla="*/ 1709786 h 4829175"/>
              <a:gd name="connsiteX69" fmla="*/ 246100 w 1743075"/>
              <a:gd name="connsiteY69" fmla="*/ 1762174 h 4829175"/>
              <a:gd name="connsiteX70" fmla="*/ 248005 w 1743075"/>
              <a:gd name="connsiteY70" fmla="*/ 1892666 h 4829175"/>
              <a:gd name="connsiteX71" fmla="*/ 242290 w 1743075"/>
              <a:gd name="connsiteY71" fmla="*/ 1940291 h 4829175"/>
              <a:gd name="connsiteX72" fmla="*/ 230860 w 1743075"/>
              <a:gd name="connsiteY72" fmla="*/ 2296526 h 4829175"/>
              <a:gd name="connsiteX73" fmla="*/ 225145 w 1743075"/>
              <a:gd name="connsiteY73" fmla="*/ 2352724 h 4829175"/>
              <a:gd name="connsiteX74" fmla="*/ 231813 w 1743075"/>
              <a:gd name="connsiteY74" fmla="*/ 2441306 h 4829175"/>
              <a:gd name="connsiteX75" fmla="*/ 238480 w 1743075"/>
              <a:gd name="connsiteY75" fmla="*/ 2520364 h 4829175"/>
              <a:gd name="connsiteX76" fmla="*/ 221335 w 1743075"/>
              <a:gd name="connsiteY76" fmla="*/ 2589896 h 4829175"/>
              <a:gd name="connsiteX77" fmla="*/ 228003 w 1743075"/>
              <a:gd name="connsiteY77" fmla="*/ 2667049 h 4829175"/>
              <a:gd name="connsiteX78" fmla="*/ 237528 w 1743075"/>
              <a:gd name="connsiteY78" fmla="*/ 2822306 h 4829175"/>
              <a:gd name="connsiteX79" fmla="*/ 171805 w 1743075"/>
              <a:gd name="connsiteY79" fmla="*/ 3010901 h 4829175"/>
              <a:gd name="connsiteX80" fmla="*/ 125132 w 1743075"/>
              <a:gd name="connsiteY80" fmla="*/ 3028999 h 4829175"/>
              <a:gd name="connsiteX81" fmla="*/ 93700 w 1743075"/>
              <a:gd name="connsiteY81" fmla="*/ 3107104 h 4829175"/>
              <a:gd name="connsiteX82" fmla="*/ 27025 w 1743075"/>
              <a:gd name="connsiteY82" fmla="*/ 3277601 h 4829175"/>
              <a:gd name="connsiteX83" fmla="*/ 19405 w 1743075"/>
              <a:gd name="connsiteY83" fmla="*/ 3385234 h 4829175"/>
              <a:gd name="connsiteX84" fmla="*/ 13690 w 1743075"/>
              <a:gd name="connsiteY84" fmla="*/ 3611929 h 4829175"/>
              <a:gd name="connsiteX85" fmla="*/ 23215 w 1743075"/>
              <a:gd name="connsiteY85" fmla="*/ 3724324 h 4829175"/>
              <a:gd name="connsiteX86" fmla="*/ 83222 w 1743075"/>
              <a:gd name="connsiteY86" fmla="*/ 3803381 h 4829175"/>
              <a:gd name="connsiteX87" fmla="*/ 190855 w 1743075"/>
              <a:gd name="connsiteY87" fmla="*/ 3811001 h 4829175"/>
              <a:gd name="connsiteX88" fmla="*/ 237528 w 1743075"/>
              <a:gd name="connsiteY88" fmla="*/ 3805286 h 4829175"/>
              <a:gd name="connsiteX89" fmla="*/ 327062 w 1743075"/>
              <a:gd name="connsiteY89" fmla="*/ 3796714 h 4829175"/>
              <a:gd name="connsiteX90" fmla="*/ 320395 w 1743075"/>
              <a:gd name="connsiteY90" fmla="*/ 4089131 h 4829175"/>
              <a:gd name="connsiteX91" fmla="*/ 314680 w 1743075"/>
              <a:gd name="connsiteY91" fmla="*/ 4139614 h 4829175"/>
              <a:gd name="connsiteX92" fmla="*/ 311823 w 1743075"/>
              <a:gd name="connsiteY92" fmla="*/ 4163426 h 4829175"/>
              <a:gd name="connsiteX93" fmla="*/ 279438 w 1743075"/>
              <a:gd name="connsiteY93" fmla="*/ 4415839 h 4829175"/>
              <a:gd name="connsiteX94" fmla="*/ 317537 w 1743075"/>
              <a:gd name="connsiteY94" fmla="*/ 4444414 h 4829175"/>
              <a:gd name="connsiteX95" fmla="*/ 286105 w 1743075"/>
              <a:gd name="connsiteY95" fmla="*/ 4481561 h 4829175"/>
              <a:gd name="connsiteX96" fmla="*/ 277533 w 1743075"/>
              <a:gd name="connsiteY96" fmla="*/ 4502516 h 4829175"/>
              <a:gd name="connsiteX97" fmla="*/ 260388 w 1743075"/>
              <a:gd name="connsiteY97" fmla="*/ 4569191 h 4829175"/>
              <a:gd name="connsiteX98" fmla="*/ 173710 w 1743075"/>
              <a:gd name="connsiteY98" fmla="*/ 4682539 h 4829175"/>
              <a:gd name="connsiteX99" fmla="*/ 111797 w 1743075"/>
              <a:gd name="connsiteY99" fmla="*/ 4718734 h 4829175"/>
              <a:gd name="connsiteX100" fmla="*/ 79412 w 1743075"/>
              <a:gd name="connsiteY100" fmla="*/ 4791124 h 4829175"/>
              <a:gd name="connsiteX101" fmla="*/ 136563 w 1743075"/>
              <a:gd name="connsiteY101" fmla="*/ 4813031 h 4829175"/>
              <a:gd name="connsiteX102" fmla="*/ 283248 w 1743075"/>
              <a:gd name="connsiteY102" fmla="*/ 4812079 h 4829175"/>
              <a:gd name="connsiteX103" fmla="*/ 358495 w 1743075"/>
              <a:gd name="connsiteY103" fmla="*/ 4777789 h 4829175"/>
              <a:gd name="connsiteX104" fmla="*/ 440410 w 1743075"/>
              <a:gd name="connsiteY104" fmla="*/ 4756834 h 4829175"/>
              <a:gd name="connsiteX105" fmla="*/ 594715 w 1743075"/>
              <a:gd name="connsiteY105" fmla="*/ 4730164 h 4829175"/>
              <a:gd name="connsiteX106" fmla="*/ 611860 w 1743075"/>
              <a:gd name="connsiteY106" fmla="*/ 4528234 h 4829175"/>
              <a:gd name="connsiteX107" fmla="*/ 650913 w 1743075"/>
              <a:gd name="connsiteY107" fmla="*/ 4437746 h 4829175"/>
              <a:gd name="connsiteX108" fmla="*/ 672820 w 1743075"/>
              <a:gd name="connsiteY108" fmla="*/ 4431079 h 4829175"/>
              <a:gd name="connsiteX109" fmla="*/ 716635 w 1743075"/>
              <a:gd name="connsiteY109" fmla="*/ 4253914 h 4829175"/>
              <a:gd name="connsiteX110" fmla="*/ 721398 w 1743075"/>
              <a:gd name="connsiteY110" fmla="*/ 4228196 h 4829175"/>
              <a:gd name="connsiteX111" fmla="*/ 755688 w 1743075"/>
              <a:gd name="connsiteY111" fmla="*/ 3985309 h 4829175"/>
              <a:gd name="connsiteX112" fmla="*/ 762355 w 1743075"/>
              <a:gd name="connsiteY112" fmla="*/ 3962449 h 4829175"/>
              <a:gd name="connsiteX113" fmla="*/ 826173 w 1743075"/>
              <a:gd name="connsiteY113" fmla="*/ 3636694 h 4829175"/>
              <a:gd name="connsiteX114" fmla="*/ 829983 w 1743075"/>
              <a:gd name="connsiteY114" fmla="*/ 3612881 h 4829175"/>
              <a:gd name="connsiteX115" fmla="*/ 836650 w 1743075"/>
              <a:gd name="connsiteY115" fmla="*/ 3565256 h 4829175"/>
              <a:gd name="connsiteX116" fmla="*/ 867130 w 1743075"/>
              <a:gd name="connsiteY116" fmla="*/ 3320464 h 4829175"/>
              <a:gd name="connsiteX117" fmla="*/ 915708 w 1743075"/>
              <a:gd name="connsiteY117" fmla="*/ 2997566 h 4829175"/>
              <a:gd name="connsiteX118" fmla="*/ 936663 w 1743075"/>
              <a:gd name="connsiteY118" fmla="*/ 3032809 h 4829175"/>
              <a:gd name="connsiteX119" fmla="*/ 949998 w 1743075"/>
              <a:gd name="connsiteY119" fmla="*/ 3197591 h 4829175"/>
              <a:gd name="connsiteX120" fmla="*/ 949045 w 1743075"/>
              <a:gd name="connsiteY120" fmla="*/ 3325226 h 4829175"/>
              <a:gd name="connsiteX121" fmla="*/ 980477 w 1743075"/>
              <a:gd name="connsiteY121" fmla="*/ 3579544 h 4829175"/>
              <a:gd name="connsiteX122" fmla="*/ 983335 w 1743075"/>
              <a:gd name="connsiteY122" fmla="*/ 3946256 h 4829175"/>
              <a:gd name="connsiteX123" fmla="*/ 989050 w 1743075"/>
              <a:gd name="connsiteY123" fmla="*/ 4107229 h 4829175"/>
              <a:gd name="connsiteX124" fmla="*/ 976668 w 1743075"/>
              <a:gd name="connsiteY124" fmla="*/ 4243436 h 4829175"/>
              <a:gd name="connsiteX125" fmla="*/ 971905 w 1743075"/>
              <a:gd name="connsiteY125" fmla="*/ 4266296 h 4829175"/>
              <a:gd name="connsiteX126" fmla="*/ 966190 w 1743075"/>
              <a:gd name="connsiteY126" fmla="*/ 4288204 h 4829175"/>
              <a:gd name="connsiteX127" fmla="*/ 961427 w 1743075"/>
              <a:gd name="connsiteY127" fmla="*/ 4595861 h 4829175"/>
              <a:gd name="connsiteX128" fmla="*/ 974763 w 1743075"/>
              <a:gd name="connsiteY128" fmla="*/ 4618721 h 4829175"/>
              <a:gd name="connsiteX129" fmla="*/ 1007148 w 1743075"/>
              <a:gd name="connsiteY129" fmla="*/ 4692064 h 4829175"/>
              <a:gd name="connsiteX130" fmla="*/ 1070013 w 1743075"/>
              <a:gd name="connsiteY130" fmla="*/ 4767311 h 4829175"/>
              <a:gd name="connsiteX131" fmla="*/ 1116685 w 1743075"/>
              <a:gd name="connsiteY131" fmla="*/ 4820651 h 4829175"/>
              <a:gd name="connsiteX132" fmla="*/ 1133830 w 1743075"/>
              <a:gd name="connsiteY132" fmla="*/ 4827319 h 4829175"/>
              <a:gd name="connsiteX133" fmla="*/ 1181455 w 1743075"/>
              <a:gd name="connsiteY133" fmla="*/ 4827319 h 4829175"/>
              <a:gd name="connsiteX134" fmla="*/ 1255750 w 1743075"/>
              <a:gd name="connsiteY134" fmla="*/ 4818746 h 4829175"/>
              <a:gd name="connsiteX135" fmla="*/ 1298613 w 1743075"/>
              <a:gd name="connsiteY135" fmla="*/ 4766359 h 4829175"/>
              <a:gd name="connsiteX136" fmla="*/ 1281468 w 1743075"/>
              <a:gd name="connsiteY136" fmla="*/ 4697779 h 4829175"/>
              <a:gd name="connsiteX137" fmla="*/ 1270038 w 1743075"/>
              <a:gd name="connsiteY137" fmla="*/ 4605386 h 4829175"/>
              <a:gd name="connsiteX138" fmla="*/ 1330998 w 1743075"/>
              <a:gd name="connsiteY138" fmla="*/ 4244389 h 4829175"/>
              <a:gd name="connsiteX139" fmla="*/ 1331950 w 1743075"/>
              <a:gd name="connsiteY139" fmla="*/ 4239626 h 4829175"/>
              <a:gd name="connsiteX140" fmla="*/ 1352905 w 1743075"/>
              <a:gd name="connsiteY140" fmla="*/ 3898631 h 4829175"/>
              <a:gd name="connsiteX141" fmla="*/ 1384338 w 1743075"/>
              <a:gd name="connsiteY141" fmla="*/ 3664316 h 4829175"/>
              <a:gd name="connsiteX142" fmla="*/ 1441488 w 1743075"/>
              <a:gd name="connsiteY142" fmla="*/ 3318559 h 4829175"/>
              <a:gd name="connsiteX143" fmla="*/ 1457680 w 1743075"/>
              <a:gd name="connsiteY143" fmla="*/ 3014711 h 4829175"/>
              <a:gd name="connsiteX144" fmla="*/ 1485303 w 1743075"/>
              <a:gd name="connsiteY144" fmla="*/ 2673716 h 4829175"/>
              <a:gd name="connsiteX145" fmla="*/ 1488160 w 1743075"/>
              <a:gd name="connsiteY145" fmla="*/ 2573704 h 4829175"/>
              <a:gd name="connsiteX146" fmla="*/ 1497685 w 1743075"/>
              <a:gd name="connsiteY146" fmla="*/ 2507981 h 4829175"/>
              <a:gd name="connsiteX147" fmla="*/ 1519593 w 1743075"/>
              <a:gd name="connsiteY147" fmla="*/ 2480359 h 4829175"/>
              <a:gd name="connsiteX148" fmla="*/ 1573885 w 1743075"/>
              <a:gd name="connsiteY148" fmla="*/ 2434639 h 4829175"/>
              <a:gd name="connsiteX149" fmla="*/ 1599603 w 1743075"/>
              <a:gd name="connsiteY149" fmla="*/ 2400349 h 4829175"/>
              <a:gd name="connsiteX150" fmla="*/ 1662468 w 1743075"/>
              <a:gd name="connsiteY150" fmla="*/ 2271761 h 4829175"/>
              <a:gd name="connsiteX151" fmla="*/ 1671040 w 1743075"/>
              <a:gd name="connsiteY151" fmla="*/ 2126029 h 4829175"/>
              <a:gd name="connsiteX152" fmla="*/ 1671993 w 1743075"/>
              <a:gd name="connsiteY152" fmla="*/ 2111741 h 4829175"/>
              <a:gd name="connsiteX153" fmla="*/ 1708188 w 1743075"/>
              <a:gd name="connsiteY153" fmla="*/ 1960294 h 4829175"/>
              <a:gd name="connsiteX154" fmla="*/ 284200 w 1743075"/>
              <a:gd name="connsiteY154" fmla="*/ 2927081 h 4829175"/>
              <a:gd name="connsiteX155" fmla="*/ 321348 w 1743075"/>
              <a:gd name="connsiteY155" fmla="*/ 2824211 h 4829175"/>
              <a:gd name="connsiteX156" fmla="*/ 328968 w 1743075"/>
              <a:gd name="connsiteY156" fmla="*/ 2825164 h 4829175"/>
              <a:gd name="connsiteX157" fmla="*/ 337540 w 1743075"/>
              <a:gd name="connsiteY157" fmla="*/ 2930891 h 4829175"/>
              <a:gd name="connsiteX158" fmla="*/ 284200 w 1743075"/>
              <a:gd name="connsiteY158" fmla="*/ 2927081 h 4829175"/>
              <a:gd name="connsiteX159" fmla="*/ 391833 w 1743075"/>
              <a:gd name="connsiteY159" fmla="*/ 2454641 h 4829175"/>
              <a:gd name="connsiteX160" fmla="*/ 262293 w 1743075"/>
              <a:gd name="connsiteY160" fmla="*/ 2454641 h 4829175"/>
              <a:gd name="connsiteX161" fmla="*/ 288963 w 1743075"/>
              <a:gd name="connsiteY161" fmla="*/ 2388919 h 4829175"/>
              <a:gd name="connsiteX162" fmla="*/ 401358 w 1743075"/>
              <a:gd name="connsiteY162" fmla="*/ 2401301 h 4829175"/>
              <a:gd name="connsiteX163" fmla="*/ 391833 w 1743075"/>
              <a:gd name="connsiteY163" fmla="*/ 2454641 h 4829175"/>
              <a:gd name="connsiteX164" fmla="*/ 422312 w 1743075"/>
              <a:gd name="connsiteY164" fmla="*/ 2628949 h 4829175"/>
              <a:gd name="connsiteX165" fmla="*/ 414693 w 1743075"/>
              <a:gd name="connsiteY165" fmla="*/ 2566084 h 4829175"/>
              <a:gd name="connsiteX166" fmla="*/ 408978 w 1743075"/>
              <a:gd name="connsiteY166" fmla="*/ 2500361 h 4829175"/>
              <a:gd name="connsiteX167" fmla="*/ 410883 w 1743075"/>
              <a:gd name="connsiteY167" fmla="*/ 2468929 h 4829175"/>
              <a:gd name="connsiteX168" fmla="*/ 448030 w 1743075"/>
              <a:gd name="connsiteY168" fmla="*/ 2374631 h 4829175"/>
              <a:gd name="connsiteX169" fmla="*/ 422312 w 1743075"/>
              <a:gd name="connsiteY169" fmla="*/ 2628949 h 4829175"/>
              <a:gd name="connsiteX170" fmla="*/ 814743 w 1743075"/>
              <a:gd name="connsiteY170" fmla="*/ 1037321 h 4829175"/>
              <a:gd name="connsiteX171" fmla="*/ 806170 w 1743075"/>
              <a:gd name="connsiteY171" fmla="*/ 1037321 h 4829175"/>
              <a:gd name="connsiteX172" fmla="*/ 793788 w 1743075"/>
              <a:gd name="connsiteY172" fmla="*/ 857299 h 4829175"/>
              <a:gd name="connsiteX173" fmla="*/ 802360 w 1743075"/>
              <a:gd name="connsiteY173" fmla="*/ 854441 h 4829175"/>
              <a:gd name="connsiteX174" fmla="*/ 849033 w 1743075"/>
              <a:gd name="connsiteY174" fmla="*/ 903971 h 4829175"/>
              <a:gd name="connsiteX175" fmla="*/ 862368 w 1743075"/>
              <a:gd name="connsiteY175" fmla="*/ 883969 h 4829175"/>
              <a:gd name="connsiteX176" fmla="*/ 885227 w 1743075"/>
              <a:gd name="connsiteY176" fmla="*/ 857299 h 4829175"/>
              <a:gd name="connsiteX177" fmla="*/ 891895 w 1743075"/>
              <a:gd name="connsiteY177" fmla="*/ 861109 h 4829175"/>
              <a:gd name="connsiteX178" fmla="*/ 814743 w 1743075"/>
              <a:gd name="connsiteY178" fmla="*/ 1037321 h 4829175"/>
              <a:gd name="connsiteX179" fmla="*/ 860463 w 1743075"/>
              <a:gd name="connsiteY179" fmla="*/ 883969 h 4829175"/>
              <a:gd name="connsiteX180" fmla="*/ 796645 w 1743075"/>
              <a:gd name="connsiteY180" fmla="*/ 786814 h 4829175"/>
              <a:gd name="connsiteX181" fmla="*/ 795693 w 1743075"/>
              <a:gd name="connsiteY181" fmla="*/ 672514 h 4829175"/>
              <a:gd name="connsiteX182" fmla="*/ 901420 w 1743075"/>
              <a:gd name="connsiteY182" fmla="*/ 747761 h 4829175"/>
              <a:gd name="connsiteX183" fmla="*/ 860463 w 1743075"/>
              <a:gd name="connsiteY183" fmla="*/ 883969 h 4829175"/>
              <a:gd name="connsiteX184" fmla="*/ 985240 w 1743075"/>
              <a:gd name="connsiteY184" fmla="*/ 1052561 h 4829175"/>
              <a:gd name="connsiteX185" fmla="*/ 979525 w 1743075"/>
              <a:gd name="connsiteY185" fmla="*/ 1050656 h 4829175"/>
              <a:gd name="connsiteX186" fmla="*/ 970952 w 1743075"/>
              <a:gd name="connsiteY186" fmla="*/ 869681 h 4829175"/>
              <a:gd name="connsiteX187" fmla="*/ 999527 w 1743075"/>
              <a:gd name="connsiteY187" fmla="*/ 913496 h 4829175"/>
              <a:gd name="connsiteX188" fmla="*/ 1044295 w 1743075"/>
              <a:gd name="connsiteY188" fmla="*/ 880159 h 4829175"/>
              <a:gd name="connsiteX189" fmla="*/ 985240 w 1743075"/>
              <a:gd name="connsiteY189" fmla="*/ 1052561 h 4829175"/>
              <a:gd name="connsiteX190" fmla="*/ 1001433 w 1743075"/>
              <a:gd name="connsiteY190" fmla="*/ 888731 h 4829175"/>
              <a:gd name="connsiteX191" fmla="*/ 942377 w 1743075"/>
              <a:gd name="connsiteY191" fmla="*/ 758239 h 4829175"/>
              <a:gd name="connsiteX192" fmla="*/ 1104303 w 1743075"/>
              <a:gd name="connsiteY192" fmla="*/ 632509 h 4829175"/>
              <a:gd name="connsiteX193" fmla="*/ 1001433 w 1743075"/>
              <a:gd name="connsiteY193" fmla="*/ 888731 h 4829175"/>
              <a:gd name="connsiteX194" fmla="*/ 1510068 w 1743075"/>
              <a:gd name="connsiteY194" fmla="*/ 2456546 h 4829175"/>
              <a:gd name="connsiteX195" fmla="*/ 1388148 w 1743075"/>
              <a:gd name="connsiteY195" fmla="*/ 2296526 h 4829175"/>
              <a:gd name="connsiteX196" fmla="*/ 1543405 w 1743075"/>
              <a:gd name="connsiteY196" fmla="*/ 2432734 h 4829175"/>
              <a:gd name="connsiteX197" fmla="*/ 1510068 w 1743075"/>
              <a:gd name="connsiteY197" fmla="*/ 2456546 h 482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743075" h="4829175">
                <a:moveTo>
                  <a:pt x="1708188" y="1960294"/>
                </a:moveTo>
                <a:cubicBezTo>
                  <a:pt x="1708188" y="1871711"/>
                  <a:pt x="1736763" y="1782176"/>
                  <a:pt x="1736763" y="1693594"/>
                </a:cubicBezTo>
                <a:cubicBezTo>
                  <a:pt x="1733905" y="1665971"/>
                  <a:pt x="1731048" y="1637396"/>
                  <a:pt x="1727238" y="1609774"/>
                </a:cubicBezTo>
                <a:cubicBezTo>
                  <a:pt x="1722475" y="1577389"/>
                  <a:pt x="1708188" y="1544051"/>
                  <a:pt x="1703425" y="1511666"/>
                </a:cubicBezTo>
                <a:cubicBezTo>
                  <a:pt x="1700568" y="1495474"/>
                  <a:pt x="1698663" y="1479281"/>
                  <a:pt x="1696757" y="1463089"/>
                </a:cubicBezTo>
                <a:cubicBezTo>
                  <a:pt x="1670088" y="1265921"/>
                  <a:pt x="1689138" y="1056371"/>
                  <a:pt x="1622463" y="865871"/>
                </a:cubicBezTo>
                <a:cubicBezTo>
                  <a:pt x="1611985" y="852536"/>
                  <a:pt x="1599603" y="842059"/>
                  <a:pt x="1587220" y="831581"/>
                </a:cubicBezTo>
                <a:cubicBezTo>
                  <a:pt x="1498638" y="763954"/>
                  <a:pt x="1360525" y="772526"/>
                  <a:pt x="1263370" y="719186"/>
                </a:cubicBezTo>
                <a:cubicBezTo>
                  <a:pt x="1247178" y="711566"/>
                  <a:pt x="1230985" y="702994"/>
                  <a:pt x="1215745" y="693469"/>
                </a:cubicBezTo>
                <a:cubicBezTo>
                  <a:pt x="1200505" y="683944"/>
                  <a:pt x="1185265" y="674419"/>
                  <a:pt x="1170025" y="662989"/>
                </a:cubicBezTo>
                <a:cubicBezTo>
                  <a:pt x="1123353" y="626794"/>
                  <a:pt x="1099540" y="582979"/>
                  <a:pt x="1111923" y="522019"/>
                </a:cubicBezTo>
                <a:cubicBezTo>
                  <a:pt x="1115733" y="502016"/>
                  <a:pt x="1113828" y="481061"/>
                  <a:pt x="1116685" y="461059"/>
                </a:cubicBezTo>
                <a:cubicBezTo>
                  <a:pt x="1120495" y="438199"/>
                  <a:pt x="1123353" y="413434"/>
                  <a:pt x="1131925" y="392479"/>
                </a:cubicBezTo>
                <a:cubicBezTo>
                  <a:pt x="1146213" y="357236"/>
                  <a:pt x="1151928" y="324851"/>
                  <a:pt x="1143355" y="291514"/>
                </a:cubicBezTo>
                <a:lnTo>
                  <a:pt x="1142403" y="289609"/>
                </a:lnTo>
                <a:cubicBezTo>
                  <a:pt x="1137640" y="269606"/>
                  <a:pt x="1126210" y="271511"/>
                  <a:pt x="1126210" y="271511"/>
                </a:cubicBezTo>
                <a:cubicBezTo>
                  <a:pt x="1120495" y="275321"/>
                  <a:pt x="1112875" y="285799"/>
                  <a:pt x="1112875" y="285799"/>
                </a:cubicBezTo>
                <a:lnTo>
                  <a:pt x="1113828" y="258176"/>
                </a:lnTo>
                <a:lnTo>
                  <a:pt x="1112875" y="224839"/>
                </a:lnTo>
                <a:cubicBezTo>
                  <a:pt x="1110970" y="222934"/>
                  <a:pt x="1109065" y="207694"/>
                  <a:pt x="1107160" y="199121"/>
                </a:cubicBezTo>
                <a:cubicBezTo>
                  <a:pt x="1106208" y="187691"/>
                  <a:pt x="1104303" y="201026"/>
                  <a:pt x="1103350" y="182929"/>
                </a:cubicBezTo>
                <a:cubicBezTo>
                  <a:pt x="1102398" y="179119"/>
                  <a:pt x="1101445" y="179119"/>
                  <a:pt x="1100493" y="166736"/>
                </a:cubicBezTo>
                <a:cubicBezTo>
                  <a:pt x="1099540" y="143876"/>
                  <a:pt x="1098588" y="152449"/>
                  <a:pt x="1096683" y="150544"/>
                </a:cubicBezTo>
                <a:cubicBezTo>
                  <a:pt x="1095730" y="118159"/>
                  <a:pt x="1093825" y="115301"/>
                  <a:pt x="1091920" y="135304"/>
                </a:cubicBezTo>
                <a:cubicBezTo>
                  <a:pt x="1090015" y="129589"/>
                  <a:pt x="1088110" y="125779"/>
                  <a:pt x="1086205" y="116254"/>
                </a:cubicBezTo>
                <a:cubicBezTo>
                  <a:pt x="1083348" y="105776"/>
                  <a:pt x="1081443" y="99109"/>
                  <a:pt x="1077633" y="104824"/>
                </a:cubicBezTo>
                <a:cubicBezTo>
                  <a:pt x="1073823" y="117206"/>
                  <a:pt x="1070965" y="90536"/>
                  <a:pt x="1067155" y="89584"/>
                </a:cubicBezTo>
                <a:cubicBezTo>
                  <a:pt x="1063345" y="94346"/>
                  <a:pt x="1059535" y="50531"/>
                  <a:pt x="1055725" y="76249"/>
                </a:cubicBezTo>
                <a:cubicBezTo>
                  <a:pt x="1051915" y="85774"/>
                  <a:pt x="1048105" y="59104"/>
                  <a:pt x="1043343" y="65771"/>
                </a:cubicBezTo>
                <a:cubicBezTo>
                  <a:pt x="1039533" y="64819"/>
                  <a:pt x="1034770" y="66724"/>
                  <a:pt x="1030960" y="54341"/>
                </a:cubicBezTo>
                <a:cubicBezTo>
                  <a:pt x="1026198" y="52436"/>
                  <a:pt x="1022388" y="38149"/>
                  <a:pt x="1017625" y="41006"/>
                </a:cubicBezTo>
                <a:cubicBezTo>
                  <a:pt x="1012863" y="42911"/>
                  <a:pt x="1008100" y="32434"/>
                  <a:pt x="1003338" y="38149"/>
                </a:cubicBezTo>
                <a:cubicBezTo>
                  <a:pt x="996670" y="20051"/>
                  <a:pt x="989050" y="36244"/>
                  <a:pt x="981430" y="28624"/>
                </a:cubicBezTo>
                <a:cubicBezTo>
                  <a:pt x="973810" y="20051"/>
                  <a:pt x="966190" y="10526"/>
                  <a:pt x="958570" y="21004"/>
                </a:cubicBezTo>
                <a:cubicBezTo>
                  <a:pt x="950950" y="6716"/>
                  <a:pt x="943330" y="25766"/>
                  <a:pt x="934758" y="16241"/>
                </a:cubicBezTo>
                <a:cubicBezTo>
                  <a:pt x="927138" y="17194"/>
                  <a:pt x="918565" y="9574"/>
                  <a:pt x="910945" y="12431"/>
                </a:cubicBezTo>
                <a:cubicBezTo>
                  <a:pt x="902373" y="7669"/>
                  <a:pt x="894752" y="33386"/>
                  <a:pt x="886180" y="9574"/>
                </a:cubicBezTo>
                <a:cubicBezTo>
                  <a:pt x="877608" y="9574"/>
                  <a:pt x="869988" y="4811"/>
                  <a:pt x="861415" y="8621"/>
                </a:cubicBezTo>
                <a:cubicBezTo>
                  <a:pt x="856652" y="12431"/>
                  <a:pt x="851890" y="21004"/>
                  <a:pt x="847127" y="9574"/>
                </a:cubicBezTo>
                <a:cubicBezTo>
                  <a:pt x="842365" y="11479"/>
                  <a:pt x="836650" y="18146"/>
                  <a:pt x="831888" y="13384"/>
                </a:cubicBezTo>
                <a:cubicBezTo>
                  <a:pt x="827125" y="17194"/>
                  <a:pt x="822363" y="23861"/>
                  <a:pt x="817600" y="19099"/>
                </a:cubicBezTo>
                <a:cubicBezTo>
                  <a:pt x="815695" y="13384"/>
                  <a:pt x="812838" y="10526"/>
                  <a:pt x="810933" y="11479"/>
                </a:cubicBezTo>
                <a:cubicBezTo>
                  <a:pt x="809027" y="12431"/>
                  <a:pt x="809027" y="19099"/>
                  <a:pt x="807123" y="29576"/>
                </a:cubicBezTo>
                <a:cubicBezTo>
                  <a:pt x="801408" y="35291"/>
                  <a:pt x="795693" y="41006"/>
                  <a:pt x="790930" y="41006"/>
                </a:cubicBezTo>
                <a:cubicBezTo>
                  <a:pt x="785215" y="54341"/>
                  <a:pt x="780452" y="61009"/>
                  <a:pt x="774738" y="59104"/>
                </a:cubicBezTo>
                <a:cubicBezTo>
                  <a:pt x="769023" y="72439"/>
                  <a:pt x="764260" y="60056"/>
                  <a:pt x="759498" y="76249"/>
                </a:cubicBezTo>
                <a:cubicBezTo>
                  <a:pt x="754735" y="65771"/>
                  <a:pt x="749973" y="86726"/>
                  <a:pt x="746163" y="89584"/>
                </a:cubicBezTo>
                <a:cubicBezTo>
                  <a:pt x="741400" y="88631"/>
                  <a:pt x="737590" y="105776"/>
                  <a:pt x="733780" y="105776"/>
                </a:cubicBezTo>
                <a:cubicBezTo>
                  <a:pt x="729970" y="99109"/>
                  <a:pt x="726160" y="120064"/>
                  <a:pt x="723302" y="122921"/>
                </a:cubicBezTo>
                <a:cubicBezTo>
                  <a:pt x="719493" y="142924"/>
                  <a:pt x="716635" y="116254"/>
                  <a:pt x="713777" y="139114"/>
                </a:cubicBezTo>
                <a:cubicBezTo>
                  <a:pt x="710920" y="119111"/>
                  <a:pt x="708063" y="152449"/>
                  <a:pt x="706158" y="160069"/>
                </a:cubicBezTo>
                <a:cubicBezTo>
                  <a:pt x="705205" y="151496"/>
                  <a:pt x="703300" y="170546"/>
                  <a:pt x="702348" y="175309"/>
                </a:cubicBezTo>
                <a:cubicBezTo>
                  <a:pt x="701395" y="180071"/>
                  <a:pt x="700443" y="184834"/>
                  <a:pt x="699490" y="186739"/>
                </a:cubicBezTo>
                <a:cubicBezTo>
                  <a:pt x="697585" y="196264"/>
                  <a:pt x="696633" y="205789"/>
                  <a:pt x="696633" y="216266"/>
                </a:cubicBezTo>
                <a:cubicBezTo>
                  <a:pt x="696633" y="226744"/>
                  <a:pt x="696633" y="237221"/>
                  <a:pt x="698538" y="247699"/>
                </a:cubicBezTo>
                <a:cubicBezTo>
                  <a:pt x="701395" y="267701"/>
                  <a:pt x="700443" y="287704"/>
                  <a:pt x="694727" y="306754"/>
                </a:cubicBezTo>
                <a:lnTo>
                  <a:pt x="694727" y="306754"/>
                </a:lnTo>
                <a:cubicBezTo>
                  <a:pt x="694727" y="306754"/>
                  <a:pt x="667105" y="301039"/>
                  <a:pt x="662343" y="320089"/>
                </a:cubicBezTo>
                <a:cubicBezTo>
                  <a:pt x="662343" y="320089"/>
                  <a:pt x="655675" y="353426"/>
                  <a:pt x="671868" y="384859"/>
                </a:cubicBezTo>
                <a:cubicBezTo>
                  <a:pt x="673773" y="390574"/>
                  <a:pt x="677583" y="395336"/>
                  <a:pt x="682345" y="400099"/>
                </a:cubicBezTo>
                <a:cubicBezTo>
                  <a:pt x="729970" y="449629"/>
                  <a:pt x="754735" y="513446"/>
                  <a:pt x="769975" y="575359"/>
                </a:cubicBezTo>
                <a:cubicBezTo>
                  <a:pt x="789977" y="655369"/>
                  <a:pt x="787120" y="706804"/>
                  <a:pt x="679488" y="741094"/>
                </a:cubicBezTo>
                <a:cubicBezTo>
                  <a:pt x="592810" y="769669"/>
                  <a:pt x="497560" y="803006"/>
                  <a:pt x="412787" y="837296"/>
                </a:cubicBezTo>
                <a:cubicBezTo>
                  <a:pt x="378498" y="850631"/>
                  <a:pt x="356590" y="877301"/>
                  <a:pt x="355637" y="917306"/>
                </a:cubicBezTo>
                <a:cubicBezTo>
                  <a:pt x="354685" y="972551"/>
                  <a:pt x="350875" y="1025891"/>
                  <a:pt x="337540" y="1080184"/>
                </a:cubicBezTo>
                <a:cubicBezTo>
                  <a:pt x="322300" y="1141144"/>
                  <a:pt x="331825" y="1204961"/>
                  <a:pt x="323253" y="1267826"/>
                </a:cubicBezTo>
                <a:cubicBezTo>
                  <a:pt x="310870" y="1364981"/>
                  <a:pt x="279438" y="1459279"/>
                  <a:pt x="286105" y="1558339"/>
                </a:cubicBezTo>
                <a:cubicBezTo>
                  <a:pt x="288010" y="1587866"/>
                  <a:pt x="282295" y="1618346"/>
                  <a:pt x="277533" y="1647874"/>
                </a:cubicBezTo>
                <a:cubicBezTo>
                  <a:pt x="273723" y="1668829"/>
                  <a:pt x="263245" y="1688831"/>
                  <a:pt x="256578" y="1709786"/>
                </a:cubicBezTo>
                <a:cubicBezTo>
                  <a:pt x="251815" y="1726931"/>
                  <a:pt x="239432" y="1749791"/>
                  <a:pt x="246100" y="1762174"/>
                </a:cubicBezTo>
                <a:cubicBezTo>
                  <a:pt x="267055" y="1806941"/>
                  <a:pt x="249910" y="1849804"/>
                  <a:pt x="248005" y="1892666"/>
                </a:cubicBezTo>
                <a:cubicBezTo>
                  <a:pt x="247053" y="1908859"/>
                  <a:pt x="243242" y="1924099"/>
                  <a:pt x="242290" y="1940291"/>
                </a:cubicBezTo>
                <a:cubicBezTo>
                  <a:pt x="238480" y="2059354"/>
                  <a:pt x="234670" y="2178416"/>
                  <a:pt x="230860" y="2296526"/>
                </a:cubicBezTo>
                <a:cubicBezTo>
                  <a:pt x="229907" y="2315576"/>
                  <a:pt x="225145" y="2334626"/>
                  <a:pt x="225145" y="2352724"/>
                </a:cubicBezTo>
                <a:cubicBezTo>
                  <a:pt x="225145" y="2382251"/>
                  <a:pt x="222288" y="2414636"/>
                  <a:pt x="231813" y="2441306"/>
                </a:cubicBezTo>
                <a:cubicBezTo>
                  <a:pt x="241338" y="2468929"/>
                  <a:pt x="243242" y="2493694"/>
                  <a:pt x="238480" y="2520364"/>
                </a:cubicBezTo>
                <a:cubicBezTo>
                  <a:pt x="233717" y="2543224"/>
                  <a:pt x="228003" y="2567036"/>
                  <a:pt x="221335" y="2589896"/>
                </a:cubicBezTo>
                <a:cubicBezTo>
                  <a:pt x="212763" y="2617519"/>
                  <a:pt x="217525" y="2640379"/>
                  <a:pt x="228003" y="2667049"/>
                </a:cubicBezTo>
                <a:cubicBezTo>
                  <a:pt x="248005" y="2716579"/>
                  <a:pt x="262293" y="2766109"/>
                  <a:pt x="237528" y="2822306"/>
                </a:cubicBezTo>
                <a:cubicBezTo>
                  <a:pt x="211810" y="2880409"/>
                  <a:pt x="194665" y="2943274"/>
                  <a:pt x="171805" y="3010901"/>
                </a:cubicBezTo>
                <a:cubicBezTo>
                  <a:pt x="160375" y="3015664"/>
                  <a:pt x="142277" y="3022331"/>
                  <a:pt x="125132" y="3028999"/>
                </a:cubicBezTo>
                <a:cubicBezTo>
                  <a:pt x="113702" y="3057574"/>
                  <a:pt x="107035" y="3084244"/>
                  <a:pt x="93700" y="3107104"/>
                </a:cubicBezTo>
                <a:cubicBezTo>
                  <a:pt x="61315" y="3159491"/>
                  <a:pt x="40360" y="3218546"/>
                  <a:pt x="27025" y="3277601"/>
                </a:cubicBezTo>
                <a:cubicBezTo>
                  <a:pt x="19405" y="3312844"/>
                  <a:pt x="28930" y="3349991"/>
                  <a:pt x="19405" y="3385234"/>
                </a:cubicBezTo>
                <a:cubicBezTo>
                  <a:pt x="-1550" y="3460481"/>
                  <a:pt x="9880" y="3535729"/>
                  <a:pt x="13690" y="3611929"/>
                </a:cubicBezTo>
                <a:cubicBezTo>
                  <a:pt x="15595" y="3650029"/>
                  <a:pt x="14642" y="3687176"/>
                  <a:pt x="23215" y="3724324"/>
                </a:cubicBezTo>
                <a:cubicBezTo>
                  <a:pt x="30835" y="3759566"/>
                  <a:pt x="45122" y="3794809"/>
                  <a:pt x="83222" y="3803381"/>
                </a:cubicBezTo>
                <a:cubicBezTo>
                  <a:pt x="118465" y="3811001"/>
                  <a:pt x="155613" y="3813859"/>
                  <a:pt x="190855" y="3811001"/>
                </a:cubicBezTo>
                <a:cubicBezTo>
                  <a:pt x="206095" y="3810049"/>
                  <a:pt x="222288" y="3807191"/>
                  <a:pt x="237528" y="3805286"/>
                </a:cubicBezTo>
                <a:cubicBezTo>
                  <a:pt x="269913" y="3796714"/>
                  <a:pt x="317537" y="3787189"/>
                  <a:pt x="327062" y="3796714"/>
                </a:cubicBezTo>
                <a:cubicBezTo>
                  <a:pt x="384212" y="3882439"/>
                  <a:pt x="327062" y="3987214"/>
                  <a:pt x="320395" y="4089131"/>
                </a:cubicBezTo>
                <a:cubicBezTo>
                  <a:pt x="318490" y="4106276"/>
                  <a:pt x="316585" y="4122469"/>
                  <a:pt x="314680" y="4139614"/>
                </a:cubicBezTo>
                <a:cubicBezTo>
                  <a:pt x="313728" y="4147234"/>
                  <a:pt x="312775" y="4154854"/>
                  <a:pt x="311823" y="4163426"/>
                </a:cubicBezTo>
                <a:cubicBezTo>
                  <a:pt x="308013" y="4244389"/>
                  <a:pt x="269913" y="4330114"/>
                  <a:pt x="279438" y="4415839"/>
                </a:cubicBezTo>
                <a:cubicBezTo>
                  <a:pt x="279438" y="4434889"/>
                  <a:pt x="298488" y="4444414"/>
                  <a:pt x="317537" y="4444414"/>
                </a:cubicBezTo>
                <a:cubicBezTo>
                  <a:pt x="308013" y="4453939"/>
                  <a:pt x="298488" y="4463464"/>
                  <a:pt x="286105" y="4481561"/>
                </a:cubicBezTo>
                <a:cubicBezTo>
                  <a:pt x="282295" y="4488229"/>
                  <a:pt x="279438" y="4494896"/>
                  <a:pt x="277533" y="4502516"/>
                </a:cubicBezTo>
                <a:cubicBezTo>
                  <a:pt x="269913" y="4523471"/>
                  <a:pt x="266103" y="4546331"/>
                  <a:pt x="260388" y="4569191"/>
                </a:cubicBezTo>
                <a:cubicBezTo>
                  <a:pt x="248005" y="4620626"/>
                  <a:pt x="219430" y="4656821"/>
                  <a:pt x="173710" y="4682539"/>
                </a:cubicBezTo>
                <a:cubicBezTo>
                  <a:pt x="152755" y="4693969"/>
                  <a:pt x="132752" y="4707304"/>
                  <a:pt x="111797" y="4718734"/>
                </a:cubicBezTo>
                <a:cubicBezTo>
                  <a:pt x="85127" y="4733021"/>
                  <a:pt x="71792" y="4753976"/>
                  <a:pt x="79412" y="4791124"/>
                </a:cubicBezTo>
                <a:cubicBezTo>
                  <a:pt x="96557" y="4797791"/>
                  <a:pt x="116560" y="4812079"/>
                  <a:pt x="136563" y="4813031"/>
                </a:cubicBezTo>
                <a:cubicBezTo>
                  <a:pt x="185140" y="4815889"/>
                  <a:pt x="234670" y="4817794"/>
                  <a:pt x="283248" y="4812079"/>
                </a:cubicBezTo>
                <a:cubicBezTo>
                  <a:pt x="309918" y="4809221"/>
                  <a:pt x="338493" y="4794934"/>
                  <a:pt x="358495" y="4777789"/>
                </a:cubicBezTo>
                <a:cubicBezTo>
                  <a:pt x="384212" y="4754929"/>
                  <a:pt x="407073" y="4749214"/>
                  <a:pt x="440410" y="4756834"/>
                </a:cubicBezTo>
                <a:cubicBezTo>
                  <a:pt x="492798" y="4769216"/>
                  <a:pt x="544233" y="4761596"/>
                  <a:pt x="594715" y="4730164"/>
                </a:cubicBezTo>
                <a:cubicBezTo>
                  <a:pt x="600430" y="4663489"/>
                  <a:pt x="610908" y="4595861"/>
                  <a:pt x="611860" y="4528234"/>
                </a:cubicBezTo>
                <a:cubicBezTo>
                  <a:pt x="612813" y="4487276"/>
                  <a:pt x="619480" y="4452986"/>
                  <a:pt x="650913" y="4437746"/>
                </a:cubicBezTo>
                <a:cubicBezTo>
                  <a:pt x="657580" y="4434889"/>
                  <a:pt x="664248" y="4432031"/>
                  <a:pt x="672820" y="4431079"/>
                </a:cubicBezTo>
                <a:cubicBezTo>
                  <a:pt x="692823" y="4372976"/>
                  <a:pt x="704252" y="4312969"/>
                  <a:pt x="716635" y="4253914"/>
                </a:cubicBezTo>
                <a:cubicBezTo>
                  <a:pt x="718540" y="4245341"/>
                  <a:pt x="720445" y="4236769"/>
                  <a:pt x="721398" y="4228196"/>
                </a:cubicBezTo>
                <a:cubicBezTo>
                  <a:pt x="724255" y="4145329"/>
                  <a:pt x="735685" y="4063414"/>
                  <a:pt x="755688" y="3985309"/>
                </a:cubicBezTo>
                <a:cubicBezTo>
                  <a:pt x="757593" y="3977689"/>
                  <a:pt x="759498" y="3970069"/>
                  <a:pt x="762355" y="3962449"/>
                </a:cubicBezTo>
                <a:cubicBezTo>
                  <a:pt x="782358" y="3845291"/>
                  <a:pt x="782358" y="3740516"/>
                  <a:pt x="826173" y="3636694"/>
                </a:cubicBezTo>
                <a:cubicBezTo>
                  <a:pt x="827125" y="3629074"/>
                  <a:pt x="828077" y="3620501"/>
                  <a:pt x="829983" y="3612881"/>
                </a:cubicBezTo>
                <a:cubicBezTo>
                  <a:pt x="831888" y="3596689"/>
                  <a:pt x="834745" y="3580496"/>
                  <a:pt x="836650" y="3565256"/>
                </a:cubicBezTo>
                <a:cubicBezTo>
                  <a:pt x="848080" y="3483341"/>
                  <a:pt x="867130" y="3402379"/>
                  <a:pt x="867130" y="3320464"/>
                </a:cubicBezTo>
                <a:cubicBezTo>
                  <a:pt x="866177" y="3209974"/>
                  <a:pt x="900468" y="3106151"/>
                  <a:pt x="915708" y="2997566"/>
                </a:cubicBezTo>
                <a:cubicBezTo>
                  <a:pt x="926185" y="3008044"/>
                  <a:pt x="932852" y="3019474"/>
                  <a:pt x="936663" y="3032809"/>
                </a:cubicBezTo>
                <a:cubicBezTo>
                  <a:pt x="952855" y="3087101"/>
                  <a:pt x="955713" y="3141394"/>
                  <a:pt x="949998" y="3197591"/>
                </a:cubicBezTo>
                <a:cubicBezTo>
                  <a:pt x="946188" y="3239501"/>
                  <a:pt x="945235" y="3283316"/>
                  <a:pt x="949045" y="3325226"/>
                </a:cubicBezTo>
                <a:cubicBezTo>
                  <a:pt x="957618" y="3409999"/>
                  <a:pt x="976668" y="3494771"/>
                  <a:pt x="980477" y="3579544"/>
                </a:cubicBezTo>
                <a:cubicBezTo>
                  <a:pt x="986193" y="3701464"/>
                  <a:pt x="981430" y="3824336"/>
                  <a:pt x="983335" y="3946256"/>
                </a:cubicBezTo>
                <a:cubicBezTo>
                  <a:pt x="984288" y="3999596"/>
                  <a:pt x="990002" y="4053889"/>
                  <a:pt x="989050" y="4107229"/>
                </a:cubicBezTo>
                <a:cubicBezTo>
                  <a:pt x="988098" y="4152949"/>
                  <a:pt x="985240" y="4198669"/>
                  <a:pt x="976668" y="4243436"/>
                </a:cubicBezTo>
                <a:cubicBezTo>
                  <a:pt x="975715" y="4251056"/>
                  <a:pt x="973810" y="4258676"/>
                  <a:pt x="971905" y="4266296"/>
                </a:cubicBezTo>
                <a:cubicBezTo>
                  <a:pt x="970000" y="4273916"/>
                  <a:pt x="968095" y="4281536"/>
                  <a:pt x="966190" y="4288204"/>
                </a:cubicBezTo>
                <a:cubicBezTo>
                  <a:pt x="971905" y="4389169"/>
                  <a:pt x="943330" y="4493944"/>
                  <a:pt x="961427" y="4595861"/>
                </a:cubicBezTo>
                <a:cubicBezTo>
                  <a:pt x="965238" y="4603481"/>
                  <a:pt x="970000" y="4611101"/>
                  <a:pt x="974763" y="4618721"/>
                </a:cubicBezTo>
                <a:cubicBezTo>
                  <a:pt x="989050" y="4640629"/>
                  <a:pt x="1005243" y="4666346"/>
                  <a:pt x="1007148" y="4692064"/>
                </a:cubicBezTo>
                <a:cubicBezTo>
                  <a:pt x="1010958" y="4733021"/>
                  <a:pt x="1028102" y="4756834"/>
                  <a:pt x="1070013" y="4767311"/>
                </a:cubicBezTo>
                <a:cubicBezTo>
                  <a:pt x="1065250" y="4803506"/>
                  <a:pt x="1085253" y="4816841"/>
                  <a:pt x="1116685" y="4820651"/>
                </a:cubicBezTo>
                <a:cubicBezTo>
                  <a:pt x="1122400" y="4821604"/>
                  <a:pt x="1128115" y="4825414"/>
                  <a:pt x="1133830" y="4827319"/>
                </a:cubicBezTo>
                <a:cubicBezTo>
                  <a:pt x="1150023" y="4827319"/>
                  <a:pt x="1165263" y="4827319"/>
                  <a:pt x="1181455" y="4827319"/>
                </a:cubicBezTo>
                <a:cubicBezTo>
                  <a:pt x="1206220" y="4824461"/>
                  <a:pt x="1230985" y="4821604"/>
                  <a:pt x="1255750" y="4818746"/>
                </a:cubicBezTo>
                <a:cubicBezTo>
                  <a:pt x="1291945" y="4814936"/>
                  <a:pt x="1303375" y="4802554"/>
                  <a:pt x="1298613" y="4766359"/>
                </a:cubicBezTo>
                <a:cubicBezTo>
                  <a:pt x="1295755" y="4743499"/>
                  <a:pt x="1291945" y="4718734"/>
                  <a:pt x="1281468" y="4697779"/>
                </a:cubicBezTo>
                <a:cubicBezTo>
                  <a:pt x="1266228" y="4667299"/>
                  <a:pt x="1264323" y="4637771"/>
                  <a:pt x="1270038" y="4605386"/>
                </a:cubicBezTo>
                <a:cubicBezTo>
                  <a:pt x="1290993" y="4485371"/>
                  <a:pt x="1310995" y="4365356"/>
                  <a:pt x="1330998" y="4244389"/>
                </a:cubicBezTo>
                <a:cubicBezTo>
                  <a:pt x="1330998" y="4242484"/>
                  <a:pt x="1331950" y="4241531"/>
                  <a:pt x="1331950" y="4239626"/>
                </a:cubicBezTo>
                <a:cubicBezTo>
                  <a:pt x="1339570" y="4126279"/>
                  <a:pt x="1348143" y="4011979"/>
                  <a:pt x="1352905" y="3898631"/>
                </a:cubicBezTo>
                <a:cubicBezTo>
                  <a:pt x="1356715" y="3819574"/>
                  <a:pt x="1364335" y="3742421"/>
                  <a:pt x="1384338" y="3664316"/>
                </a:cubicBezTo>
                <a:cubicBezTo>
                  <a:pt x="1412913" y="3550969"/>
                  <a:pt x="1439582" y="3436669"/>
                  <a:pt x="1441488" y="3318559"/>
                </a:cubicBezTo>
                <a:cubicBezTo>
                  <a:pt x="1443393" y="3217594"/>
                  <a:pt x="1450060" y="3115676"/>
                  <a:pt x="1457680" y="3014711"/>
                </a:cubicBezTo>
                <a:cubicBezTo>
                  <a:pt x="1465300" y="2901364"/>
                  <a:pt x="1476730" y="2788016"/>
                  <a:pt x="1485303" y="2673716"/>
                </a:cubicBezTo>
                <a:cubicBezTo>
                  <a:pt x="1488160" y="2640379"/>
                  <a:pt x="1486255" y="2607041"/>
                  <a:pt x="1488160" y="2573704"/>
                </a:cubicBezTo>
                <a:cubicBezTo>
                  <a:pt x="1489113" y="2551796"/>
                  <a:pt x="1491970" y="2528936"/>
                  <a:pt x="1497685" y="2507981"/>
                </a:cubicBezTo>
                <a:cubicBezTo>
                  <a:pt x="1500543" y="2497504"/>
                  <a:pt x="1511973" y="2480359"/>
                  <a:pt x="1519593" y="2480359"/>
                </a:cubicBezTo>
                <a:cubicBezTo>
                  <a:pt x="1552930" y="2480359"/>
                  <a:pt x="1560550" y="2455594"/>
                  <a:pt x="1573885" y="2434639"/>
                </a:cubicBezTo>
                <a:cubicBezTo>
                  <a:pt x="1581505" y="2422256"/>
                  <a:pt x="1589125" y="2409874"/>
                  <a:pt x="1599603" y="2400349"/>
                </a:cubicBezTo>
                <a:cubicBezTo>
                  <a:pt x="1639607" y="2367011"/>
                  <a:pt x="1656753" y="2322244"/>
                  <a:pt x="1662468" y="2271761"/>
                </a:cubicBezTo>
                <a:cubicBezTo>
                  <a:pt x="1668182" y="2223184"/>
                  <a:pt x="1685328" y="2175559"/>
                  <a:pt x="1671040" y="2126029"/>
                </a:cubicBezTo>
                <a:cubicBezTo>
                  <a:pt x="1670088" y="2121266"/>
                  <a:pt x="1671040" y="2116504"/>
                  <a:pt x="1671993" y="2111741"/>
                </a:cubicBezTo>
                <a:cubicBezTo>
                  <a:pt x="1686280" y="2062211"/>
                  <a:pt x="1697710" y="2010776"/>
                  <a:pt x="1708188" y="1960294"/>
                </a:cubicBezTo>
                <a:close/>
                <a:moveTo>
                  <a:pt x="284200" y="2927081"/>
                </a:moveTo>
                <a:cubicBezTo>
                  <a:pt x="297535" y="2890886"/>
                  <a:pt x="308965" y="2857549"/>
                  <a:pt x="321348" y="2824211"/>
                </a:cubicBezTo>
                <a:cubicBezTo>
                  <a:pt x="324205" y="2824211"/>
                  <a:pt x="327062" y="2824211"/>
                  <a:pt x="328968" y="2825164"/>
                </a:cubicBezTo>
                <a:cubicBezTo>
                  <a:pt x="331825" y="2859454"/>
                  <a:pt x="334683" y="2893744"/>
                  <a:pt x="337540" y="2930891"/>
                </a:cubicBezTo>
                <a:cubicBezTo>
                  <a:pt x="318490" y="2928986"/>
                  <a:pt x="303250" y="2928034"/>
                  <a:pt x="284200" y="2927081"/>
                </a:cubicBezTo>
                <a:close/>
                <a:moveTo>
                  <a:pt x="391833" y="2454641"/>
                </a:moveTo>
                <a:cubicBezTo>
                  <a:pt x="345160" y="2454641"/>
                  <a:pt x="303250" y="2454641"/>
                  <a:pt x="262293" y="2454641"/>
                </a:cubicBezTo>
                <a:cubicBezTo>
                  <a:pt x="246100" y="2407016"/>
                  <a:pt x="249910" y="2400349"/>
                  <a:pt x="288963" y="2388919"/>
                </a:cubicBezTo>
                <a:cubicBezTo>
                  <a:pt x="326110" y="2377489"/>
                  <a:pt x="360400" y="2380346"/>
                  <a:pt x="401358" y="2401301"/>
                </a:cubicBezTo>
                <a:cubicBezTo>
                  <a:pt x="398500" y="2421304"/>
                  <a:pt x="394690" y="2439401"/>
                  <a:pt x="391833" y="2454641"/>
                </a:cubicBezTo>
                <a:close/>
                <a:moveTo>
                  <a:pt x="422312" y="2628949"/>
                </a:moveTo>
                <a:cubicBezTo>
                  <a:pt x="419455" y="2603231"/>
                  <a:pt x="416598" y="2585134"/>
                  <a:pt x="414693" y="2566084"/>
                </a:cubicBezTo>
                <a:cubicBezTo>
                  <a:pt x="412787" y="2544176"/>
                  <a:pt x="409930" y="2522269"/>
                  <a:pt x="408978" y="2500361"/>
                </a:cubicBezTo>
                <a:cubicBezTo>
                  <a:pt x="408025" y="2489884"/>
                  <a:pt x="405168" y="2473691"/>
                  <a:pt x="410883" y="2468929"/>
                </a:cubicBezTo>
                <a:cubicBezTo>
                  <a:pt x="439458" y="2443211"/>
                  <a:pt x="439458" y="2407016"/>
                  <a:pt x="448030" y="2374631"/>
                </a:cubicBezTo>
                <a:cubicBezTo>
                  <a:pt x="449935" y="2457499"/>
                  <a:pt x="455650" y="2540366"/>
                  <a:pt x="422312" y="2628949"/>
                </a:cubicBezTo>
                <a:close/>
                <a:moveTo>
                  <a:pt x="814743" y="1037321"/>
                </a:moveTo>
                <a:cubicBezTo>
                  <a:pt x="811885" y="1037321"/>
                  <a:pt x="809027" y="1037321"/>
                  <a:pt x="806170" y="1037321"/>
                </a:cubicBezTo>
                <a:cubicBezTo>
                  <a:pt x="802360" y="977314"/>
                  <a:pt x="797598" y="917306"/>
                  <a:pt x="793788" y="857299"/>
                </a:cubicBezTo>
                <a:cubicBezTo>
                  <a:pt x="796645" y="856346"/>
                  <a:pt x="799502" y="855394"/>
                  <a:pt x="802360" y="854441"/>
                </a:cubicBezTo>
                <a:cubicBezTo>
                  <a:pt x="816648" y="869681"/>
                  <a:pt x="831888" y="884921"/>
                  <a:pt x="849033" y="903971"/>
                </a:cubicBezTo>
                <a:cubicBezTo>
                  <a:pt x="854748" y="895399"/>
                  <a:pt x="858558" y="889684"/>
                  <a:pt x="862368" y="883969"/>
                </a:cubicBezTo>
                <a:cubicBezTo>
                  <a:pt x="869988" y="875396"/>
                  <a:pt x="877608" y="865871"/>
                  <a:pt x="885227" y="857299"/>
                </a:cubicBezTo>
                <a:cubicBezTo>
                  <a:pt x="887133" y="858251"/>
                  <a:pt x="889990" y="860156"/>
                  <a:pt x="891895" y="861109"/>
                </a:cubicBezTo>
                <a:cubicBezTo>
                  <a:pt x="865225" y="920164"/>
                  <a:pt x="839508" y="978266"/>
                  <a:pt x="814743" y="1037321"/>
                </a:cubicBezTo>
                <a:close/>
                <a:moveTo>
                  <a:pt x="860463" y="883969"/>
                </a:moveTo>
                <a:cubicBezTo>
                  <a:pt x="813790" y="868729"/>
                  <a:pt x="803313" y="825866"/>
                  <a:pt x="796645" y="786814"/>
                </a:cubicBezTo>
                <a:cubicBezTo>
                  <a:pt x="789977" y="753476"/>
                  <a:pt x="795693" y="718234"/>
                  <a:pt x="795693" y="672514"/>
                </a:cubicBezTo>
                <a:cubicBezTo>
                  <a:pt x="837602" y="702041"/>
                  <a:pt x="870940" y="725854"/>
                  <a:pt x="901420" y="747761"/>
                </a:cubicBezTo>
                <a:cubicBezTo>
                  <a:pt x="886180" y="796339"/>
                  <a:pt x="873798" y="840154"/>
                  <a:pt x="860463" y="883969"/>
                </a:cubicBezTo>
                <a:close/>
                <a:moveTo>
                  <a:pt x="985240" y="1052561"/>
                </a:moveTo>
                <a:cubicBezTo>
                  <a:pt x="983335" y="1051609"/>
                  <a:pt x="981430" y="1051609"/>
                  <a:pt x="979525" y="1050656"/>
                </a:cubicBezTo>
                <a:cubicBezTo>
                  <a:pt x="976668" y="989696"/>
                  <a:pt x="973810" y="928736"/>
                  <a:pt x="970952" y="869681"/>
                </a:cubicBezTo>
                <a:cubicBezTo>
                  <a:pt x="979525" y="882064"/>
                  <a:pt x="988098" y="896351"/>
                  <a:pt x="999527" y="913496"/>
                </a:cubicBezTo>
                <a:cubicBezTo>
                  <a:pt x="1012863" y="903019"/>
                  <a:pt x="1024293" y="895399"/>
                  <a:pt x="1044295" y="880159"/>
                </a:cubicBezTo>
                <a:cubicBezTo>
                  <a:pt x="1022388" y="943024"/>
                  <a:pt x="1003338" y="997316"/>
                  <a:pt x="985240" y="1052561"/>
                </a:cubicBezTo>
                <a:close/>
                <a:moveTo>
                  <a:pt x="1001433" y="888731"/>
                </a:moveTo>
                <a:cubicBezTo>
                  <a:pt x="982383" y="845869"/>
                  <a:pt x="963333" y="804911"/>
                  <a:pt x="942377" y="758239"/>
                </a:cubicBezTo>
                <a:cubicBezTo>
                  <a:pt x="997623" y="715376"/>
                  <a:pt x="1050963" y="674419"/>
                  <a:pt x="1104303" y="632509"/>
                </a:cubicBezTo>
                <a:cubicBezTo>
                  <a:pt x="1124305" y="682039"/>
                  <a:pt x="1071918" y="815389"/>
                  <a:pt x="1001433" y="888731"/>
                </a:cubicBezTo>
                <a:close/>
                <a:moveTo>
                  <a:pt x="1510068" y="2456546"/>
                </a:moveTo>
                <a:cubicBezTo>
                  <a:pt x="1469110" y="2403206"/>
                  <a:pt x="1430057" y="2352724"/>
                  <a:pt x="1388148" y="2296526"/>
                </a:cubicBezTo>
                <a:cubicBezTo>
                  <a:pt x="1473873" y="2307004"/>
                  <a:pt x="1508163" y="2367011"/>
                  <a:pt x="1543405" y="2432734"/>
                </a:cubicBezTo>
                <a:cubicBezTo>
                  <a:pt x="1531023" y="2441306"/>
                  <a:pt x="1521498" y="2447974"/>
                  <a:pt x="1510068" y="2456546"/>
                </a:cubicBezTo>
                <a:close/>
              </a:path>
            </a:pathLst>
          </a:custGeom>
          <a:solidFill>
            <a:srgbClr val="DC0E0E"/>
          </a:solidFill>
          <a:ln w="9525" cap="flat">
            <a:solidFill>
              <a:srgbClr val="DC0E0E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4" name="Straight Connector 14">
            <a:extLst>
              <a:ext uri="{FF2B5EF4-FFF2-40B4-BE49-F238E27FC236}">
                <a16:creationId xmlns:a16="http://schemas.microsoft.com/office/drawing/2014/main" id="{3F741320-E55C-4278-9987-091A66832D6E}"/>
              </a:ext>
            </a:extLst>
          </p:cNvPr>
          <p:cNvCxnSpPr>
            <a:cxnSpLocks/>
          </p:cNvCxnSpPr>
          <p:nvPr/>
        </p:nvCxnSpPr>
        <p:spPr>
          <a:xfrm flipV="1">
            <a:off x="7117463" y="3843541"/>
            <a:ext cx="1469475" cy="542866"/>
          </a:xfrm>
          <a:prstGeom prst="line">
            <a:avLst/>
          </a:prstGeom>
          <a:ln w="38100">
            <a:solidFill>
              <a:srgbClr val="DC0E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5">
            <a:extLst>
              <a:ext uri="{FF2B5EF4-FFF2-40B4-BE49-F238E27FC236}">
                <a16:creationId xmlns:a16="http://schemas.microsoft.com/office/drawing/2014/main" id="{DC54139F-CCE3-451A-A490-614DCD25BBA9}"/>
              </a:ext>
            </a:extLst>
          </p:cNvPr>
          <p:cNvCxnSpPr>
            <a:cxnSpLocks/>
          </p:cNvCxnSpPr>
          <p:nvPr/>
        </p:nvCxnSpPr>
        <p:spPr>
          <a:xfrm flipV="1">
            <a:off x="6984256" y="2947577"/>
            <a:ext cx="1017656" cy="1331082"/>
          </a:xfrm>
          <a:prstGeom prst="line">
            <a:avLst/>
          </a:prstGeom>
          <a:ln w="38100">
            <a:solidFill>
              <a:srgbClr val="DC0E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8">
            <a:extLst>
              <a:ext uri="{FF2B5EF4-FFF2-40B4-BE49-F238E27FC236}">
                <a16:creationId xmlns:a16="http://schemas.microsoft.com/office/drawing/2014/main" id="{E0C89598-E6EF-4681-861F-FCB5EDB1476A}"/>
              </a:ext>
            </a:extLst>
          </p:cNvPr>
          <p:cNvSpPr txBox="1"/>
          <p:nvPr/>
        </p:nvSpPr>
        <p:spPr>
          <a:xfrm>
            <a:off x="6152338" y="4019083"/>
            <a:ext cx="1469475" cy="461665"/>
          </a:xfrm>
          <a:prstGeom prst="rect">
            <a:avLst/>
          </a:prstGeom>
          <a:noFill/>
          <a:ln>
            <a:solidFill>
              <a:srgbClr val="DC0E0E"/>
            </a:solidFill>
          </a:ln>
        </p:spPr>
        <p:txBody>
          <a:bodyPr wrap="square" lIns="108000" rIns="108000" rtlCol="0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ko-KR" sz="2400" b="1" dirty="0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Admin</a:t>
            </a:r>
          </a:p>
        </p:txBody>
      </p:sp>
      <p:pic>
        <p:nvPicPr>
          <p:cNvPr id="29" name="Elemento grafico 28" descr="Chitarra elettrica">
            <a:extLst>
              <a:ext uri="{FF2B5EF4-FFF2-40B4-BE49-F238E27FC236}">
                <a16:creationId xmlns:a16="http://schemas.microsoft.com/office/drawing/2014/main" id="{8AA440C7-AEF2-4C75-AEF7-710D06068C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420813">
            <a:off x="7968790" y="2230639"/>
            <a:ext cx="838560" cy="838560"/>
          </a:xfrm>
          <a:prstGeom prst="rect">
            <a:avLst/>
          </a:prstGeom>
        </p:spPr>
      </p:pic>
      <p:pic>
        <p:nvPicPr>
          <p:cNvPr id="33" name="Elemento grafico 32" descr="Call center">
            <a:extLst>
              <a:ext uri="{FF2B5EF4-FFF2-40B4-BE49-F238E27FC236}">
                <a16:creationId xmlns:a16="http://schemas.microsoft.com/office/drawing/2014/main" id="{5FB47118-0136-42CB-83AC-324AFC9F01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75952" y="3231907"/>
            <a:ext cx="902195" cy="902195"/>
          </a:xfrm>
          <a:prstGeom prst="rect">
            <a:avLst/>
          </a:prstGeom>
        </p:spPr>
      </p:pic>
      <p:pic>
        <p:nvPicPr>
          <p:cNvPr id="20" name="Elemento grafico 48" descr="Utente">
            <a:extLst>
              <a:ext uri="{FF2B5EF4-FFF2-40B4-BE49-F238E27FC236}">
                <a16:creationId xmlns:a16="http://schemas.microsoft.com/office/drawing/2014/main" id="{79F314B2-7E81-4BE2-ACD7-E1A4E16D021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98907" y="5607528"/>
            <a:ext cx="543392" cy="543392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BDC766BA-31B1-4D25-883B-AA6B97839F43}"/>
              </a:ext>
            </a:extLst>
          </p:cNvPr>
          <p:cNvSpPr>
            <a:spLocks noChangeAspect="1"/>
          </p:cNvSpPr>
          <p:nvPr/>
        </p:nvSpPr>
        <p:spPr>
          <a:xfrm>
            <a:off x="7941497" y="2569821"/>
            <a:ext cx="314820" cy="31744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rgbClr val="DC0E0E"/>
          </a:solidFill>
          <a:ln>
            <a:solidFill>
              <a:srgbClr val="DC0E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n>
                <a:solidFill>
                  <a:srgbClr val="093B53"/>
                </a:solidFill>
              </a:ln>
            </a:endParaRPr>
          </a:p>
        </p:txBody>
      </p:sp>
      <p:sp>
        <p:nvSpPr>
          <p:cNvPr id="21" name="Oval 21">
            <a:extLst>
              <a:ext uri="{FF2B5EF4-FFF2-40B4-BE49-F238E27FC236}">
                <a16:creationId xmlns:a16="http://schemas.microsoft.com/office/drawing/2014/main" id="{BF1911B2-836F-463E-8565-C97A854CE768}"/>
              </a:ext>
            </a:extLst>
          </p:cNvPr>
          <p:cNvSpPr>
            <a:spLocks noChangeAspect="1"/>
          </p:cNvSpPr>
          <p:nvPr/>
        </p:nvSpPr>
        <p:spPr>
          <a:xfrm>
            <a:off x="8020669" y="5902552"/>
            <a:ext cx="314820" cy="31744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rgbClr val="DC0E0E"/>
          </a:solidFill>
          <a:ln>
            <a:solidFill>
              <a:srgbClr val="DC0E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n>
                <a:solidFill>
                  <a:srgbClr val="093B53"/>
                </a:solidFill>
              </a:ln>
            </a:endParaRPr>
          </a:p>
        </p:txBody>
      </p:sp>
      <p:pic>
        <p:nvPicPr>
          <p:cNvPr id="23" name="Elemento grafico 22" descr="Indietro">
            <a:extLst>
              <a:ext uri="{FF2B5EF4-FFF2-40B4-BE49-F238E27FC236}">
                <a16:creationId xmlns:a16="http://schemas.microsoft.com/office/drawing/2014/main" id="{CA704599-4253-454C-9ADF-B4AEB560CE8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8780903" y="4674856"/>
            <a:ext cx="641352" cy="641352"/>
          </a:xfrm>
          <a:prstGeom prst="rect">
            <a:avLst/>
          </a:prstGeom>
        </p:spPr>
      </p:pic>
      <p:pic>
        <p:nvPicPr>
          <p:cNvPr id="24" name="Elemento grafico 23" descr="Indietro">
            <a:extLst>
              <a:ext uri="{FF2B5EF4-FFF2-40B4-BE49-F238E27FC236}">
                <a16:creationId xmlns:a16="http://schemas.microsoft.com/office/drawing/2014/main" id="{23D474D3-BE22-42C9-BE73-120D8621D3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8471208" y="4593172"/>
            <a:ext cx="641352" cy="641352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147CCB7-A9B5-435A-BBC0-28C193A7F601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2019/2020</a:t>
            </a:r>
          </a:p>
        </p:txBody>
      </p:sp>
    </p:spTree>
    <p:extLst>
      <p:ext uri="{BB962C8B-B14F-4D97-AF65-F5344CB8AC3E}">
        <p14:creationId xmlns:p14="http://schemas.microsoft.com/office/powerpoint/2010/main" val="2348148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086163-A0E3-47DD-88CD-0B964D1D8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0491" y="455298"/>
            <a:ext cx="9052007" cy="1280890"/>
          </a:xfrm>
        </p:spPr>
        <p:txBody>
          <a:bodyPr/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Sistema Proposto – Requisiti Funzionali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92F1F5DF-753E-4C51-AC40-0B3B8AFC5159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Pentagon 3">
            <a:extLst>
              <a:ext uri="{FF2B5EF4-FFF2-40B4-BE49-F238E27FC236}">
                <a16:creationId xmlns:a16="http://schemas.microsoft.com/office/drawing/2014/main" id="{DA41523B-2ED5-4142-B8AF-64649204DA8D}"/>
              </a:ext>
            </a:extLst>
          </p:cNvPr>
          <p:cNvSpPr/>
          <p:nvPr/>
        </p:nvSpPr>
        <p:spPr>
          <a:xfrm rot="5400000">
            <a:off x="3099395" y="-252953"/>
            <a:ext cx="947106" cy="460263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C506F"/>
              </a:solidFill>
            </a:endParaRPr>
          </a:p>
        </p:txBody>
      </p:sp>
      <p:sp>
        <p:nvSpPr>
          <p:cNvPr id="27" name="Rounded Rectangle 6">
            <a:extLst>
              <a:ext uri="{FF2B5EF4-FFF2-40B4-BE49-F238E27FC236}">
                <a16:creationId xmlns:a16="http://schemas.microsoft.com/office/drawing/2014/main" id="{B73A380C-744B-46D5-ADC8-5A9690E7FC24}"/>
              </a:ext>
            </a:extLst>
          </p:cNvPr>
          <p:cNvSpPr/>
          <p:nvPr/>
        </p:nvSpPr>
        <p:spPr>
          <a:xfrm rot="18900000">
            <a:off x="5241331" y="1746191"/>
            <a:ext cx="649276" cy="641307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34">
            <a:extLst>
              <a:ext uri="{FF2B5EF4-FFF2-40B4-BE49-F238E27FC236}">
                <a16:creationId xmlns:a16="http://schemas.microsoft.com/office/drawing/2014/main" id="{25210D97-996A-45A9-989A-EE8E8DCD450F}"/>
              </a:ext>
            </a:extLst>
          </p:cNvPr>
          <p:cNvSpPr txBox="1"/>
          <p:nvPr/>
        </p:nvSpPr>
        <p:spPr>
          <a:xfrm>
            <a:off x="5232037" y="1884996"/>
            <a:ext cx="69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ko-KR" b="1" dirty="0">
                <a:solidFill>
                  <a:srgbClr val="093B53"/>
                </a:solidFill>
                <a:cs typeface="Arial" pitchFamily="34" charset="0"/>
              </a:rPr>
              <a:t>GA</a:t>
            </a:r>
            <a:endParaRPr lang="ko-KR" altLang="en-US" b="1" dirty="0">
              <a:solidFill>
                <a:srgbClr val="093B53"/>
              </a:solidFill>
              <a:cs typeface="Arial" pitchFamily="34" charset="0"/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64BE6F66-68E0-49C5-9F51-041C617EB498}"/>
              </a:ext>
            </a:extLst>
          </p:cNvPr>
          <p:cNvSpPr txBox="1"/>
          <p:nvPr/>
        </p:nvSpPr>
        <p:spPr>
          <a:xfrm>
            <a:off x="1274857" y="1630148"/>
            <a:ext cx="3658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Century Schoolbook" panose="02040604050505020304" pitchFamily="18" charset="0"/>
              </a:rPr>
              <a:t>Sottosistema: </a:t>
            </a:r>
          </a:p>
          <a:p>
            <a:pPr marL="801688" indent="-255588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Century Schoolbook" panose="02040604050505020304" pitchFamily="18" charset="0"/>
              </a:rPr>
              <a:t>Gestione Utente</a:t>
            </a:r>
          </a:p>
        </p:txBody>
      </p:sp>
      <p:sp>
        <p:nvSpPr>
          <p:cNvPr id="49" name="Pentagon 3">
            <a:extLst>
              <a:ext uri="{FF2B5EF4-FFF2-40B4-BE49-F238E27FC236}">
                <a16:creationId xmlns:a16="http://schemas.microsoft.com/office/drawing/2014/main" id="{C2391730-CCE4-4AF4-A525-0CCA579B7FD6}"/>
              </a:ext>
            </a:extLst>
          </p:cNvPr>
          <p:cNvSpPr/>
          <p:nvPr/>
        </p:nvSpPr>
        <p:spPr>
          <a:xfrm rot="5400000">
            <a:off x="3099395" y="885915"/>
            <a:ext cx="947106" cy="460263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C506F"/>
              </a:solidFill>
            </a:endParaRPr>
          </a:p>
        </p:txBody>
      </p:sp>
      <p:sp>
        <p:nvSpPr>
          <p:cNvPr id="51" name="Rounded Rectangle 6">
            <a:extLst>
              <a:ext uri="{FF2B5EF4-FFF2-40B4-BE49-F238E27FC236}">
                <a16:creationId xmlns:a16="http://schemas.microsoft.com/office/drawing/2014/main" id="{5FF74B46-46CC-4CED-9353-CB1F267CADDD}"/>
              </a:ext>
            </a:extLst>
          </p:cNvPr>
          <p:cNvSpPr/>
          <p:nvPr/>
        </p:nvSpPr>
        <p:spPr>
          <a:xfrm rot="18900000">
            <a:off x="5241331" y="2885059"/>
            <a:ext cx="649276" cy="641307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TextBox 34">
            <a:extLst>
              <a:ext uri="{FF2B5EF4-FFF2-40B4-BE49-F238E27FC236}">
                <a16:creationId xmlns:a16="http://schemas.microsoft.com/office/drawing/2014/main" id="{E2B49828-4499-43E9-9A25-503754F68643}"/>
              </a:ext>
            </a:extLst>
          </p:cNvPr>
          <p:cNvSpPr txBox="1"/>
          <p:nvPr/>
        </p:nvSpPr>
        <p:spPr>
          <a:xfrm>
            <a:off x="5232037" y="3023864"/>
            <a:ext cx="69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ko-KR" b="1" dirty="0">
                <a:solidFill>
                  <a:srgbClr val="093B53"/>
                </a:solidFill>
                <a:cs typeface="Arial" pitchFamily="34" charset="0"/>
              </a:rPr>
              <a:t>GA</a:t>
            </a:r>
            <a:endParaRPr lang="ko-KR" altLang="en-US" b="1" dirty="0">
              <a:solidFill>
                <a:srgbClr val="093B53"/>
              </a:solidFill>
              <a:cs typeface="Arial" pitchFamily="34" charset="0"/>
            </a:endParaRP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7B8614A9-44EC-486F-B793-94BC70E70C87}"/>
              </a:ext>
            </a:extLst>
          </p:cNvPr>
          <p:cNvSpPr txBox="1"/>
          <p:nvPr/>
        </p:nvSpPr>
        <p:spPr>
          <a:xfrm>
            <a:off x="1274857" y="2769016"/>
            <a:ext cx="3658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Century Schoolbook" panose="02040604050505020304" pitchFamily="18" charset="0"/>
              </a:rPr>
              <a:t>Sottosistema: </a:t>
            </a:r>
          </a:p>
          <a:p>
            <a:pPr marL="801688" indent="-255588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Century Schoolbook" panose="02040604050505020304" pitchFamily="18" charset="0"/>
              </a:rPr>
              <a:t>Gestione Chitarra</a:t>
            </a:r>
          </a:p>
        </p:txBody>
      </p:sp>
      <p:sp>
        <p:nvSpPr>
          <p:cNvPr id="54" name="Pentagon 3">
            <a:extLst>
              <a:ext uri="{FF2B5EF4-FFF2-40B4-BE49-F238E27FC236}">
                <a16:creationId xmlns:a16="http://schemas.microsoft.com/office/drawing/2014/main" id="{E4188451-32CC-47C7-A13A-0BC0691AB680}"/>
              </a:ext>
            </a:extLst>
          </p:cNvPr>
          <p:cNvSpPr/>
          <p:nvPr/>
        </p:nvSpPr>
        <p:spPr>
          <a:xfrm rot="5400000">
            <a:off x="2928322" y="2205008"/>
            <a:ext cx="1289252" cy="460263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C506F"/>
              </a:solidFill>
            </a:endParaRPr>
          </a:p>
        </p:txBody>
      </p:sp>
      <p:sp>
        <p:nvSpPr>
          <p:cNvPr id="56" name="Rounded Rectangle 6">
            <a:extLst>
              <a:ext uri="{FF2B5EF4-FFF2-40B4-BE49-F238E27FC236}">
                <a16:creationId xmlns:a16="http://schemas.microsoft.com/office/drawing/2014/main" id="{DCF889F2-CF73-4B98-9618-E0448DB640B6}"/>
              </a:ext>
            </a:extLst>
          </p:cNvPr>
          <p:cNvSpPr/>
          <p:nvPr/>
        </p:nvSpPr>
        <p:spPr>
          <a:xfrm rot="18900000">
            <a:off x="5236785" y="4172875"/>
            <a:ext cx="649276" cy="641307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217575DA-DDFA-4043-919D-712683889C72}"/>
              </a:ext>
            </a:extLst>
          </p:cNvPr>
          <p:cNvSpPr txBox="1"/>
          <p:nvPr/>
        </p:nvSpPr>
        <p:spPr>
          <a:xfrm>
            <a:off x="5224150" y="4280765"/>
            <a:ext cx="69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ko-KR" b="1" dirty="0">
                <a:solidFill>
                  <a:srgbClr val="093B53"/>
                </a:solidFill>
                <a:cs typeface="Arial" pitchFamily="34" charset="0"/>
              </a:rPr>
              <a:t>GA</a:t>
            </a:r>
            <a:endParaRPr lang="ko-KR" altLang="en-US" b="1" dirty="0">
              <a:solidFill>
                <a:srgbClr val="093B53"/>
              </a:solidFill>
              <a:cs typeface="Arial" pitchFamily="34" charset="0"/>
            </a:endParaRP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B8370791-9D3B-4F2C-8CD7-78BB3B139377}"/>
              </a:ext>
            </a:extLst>
          </p:cNvPr>
          <p:cNvSpPr txBox="1"/>
          <p:nvPr/>
        </p:nvSpPr>
        <p:spPr>
          <a:xfrm>
            <a:off x="1328324" y="3942410"/>
            <a:ext cx="40564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Century Schoolbook" panose="02040604050505020304" pitchFamily="18" charset="0"/>
              </a:rPr>
              <a:t>Sottosistema: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Century Schoolbook" panose="02040604050505020304" pitchFamily="18" charset="0"/>
              </a:rPr>
              <a:t>Gestione Personalizzazione</a:t>
            </a:r>
          </a:p>
        </p:txBody>
      </p:sp>
      <p:sp>
        <p:nvSpPr>
          <p:cNvPr id="59" name="Pentagon 3">
            <a:extLst>
              <a:ext uri="{FF2B5EF4-FFF2-40B4-BE49-F238E27FC236}">
                <a16:creationId xmlns:a16="http://schemas.microsoft.com/office/drawing/2014/main" id="{B1EDFF0A-C94A-4E10-A1D1-ADDFFC9E67A2}"/>
              </a:ext>
            </a:extLst>
          </p:cNvPr>
          <p:cNvSpPr/>
          <p:nvPr/>
        </p:nvSpPr>
        <p:spPr>
          <a:xfrm rot="5400000">
            <a:off x="8142274" y="-252953"/>
            <a:ext cx="947106" cy="460263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C506F"/>
              </a:solidFill>
            </a:endParaRPr>
          </a:p>
        </p:txBody>
      </p:sp>
      <p:sp>
        <p:nvSpPr>
          <p:cNvPr id="60" name="Rounded Rectangle 6">
            <a:extLst>
              <a:ext uri="{FF2B5EF4-FFF2-40B4-BE49-F238E27FC236}">
                <a16:creationId xmlns:a16="http://schemas.microsoft.com/office/drawing/2014/main" id="{166B67A8-99CC-4216-A7CD-67433C182135}"/>
              </a:ext>
            </a:extLst>
          </p:cNvPr>
          <p:cNvSpPr/>
          <p:nvPr/>
        </p:nvSpPr>
        <p:spPr>
          <a:xfrm rot="18900000">
            <a:off x="10284210" y="1746191"/>
            <a:ext cx="649276" cy="641307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34">
            <a:extLst>
              <a:ext uri="{FF2B5EF4-FFF2-40B4-BE49-F238E27FC236}">
                <a16:creationId xmlns:a16="http://schemas.microsoft.com/office/drawing/2014/main" id="{A48F874C-57BF-4310-AC0C-DA7F8828118F}"/>
              </a:ext>
            </a:extLst>
          </p:cNvPr>
          <p:cNvSpPr txBox="1"/>
          <p:nvPr/>
        </p:nvSpPr>
        <p:spPr>
          <a:xfrm>
            <a:off x="10274916" y="1884996"/>
            <a:ext cx="69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ko-KR" b="1" dirty="0">
                <a:solidFill>
                  <a:srgbClr val="093B53"/>
                </a:solidFill>
                <a:cs typeface="Arial" pitchFamily="34" charset="0"/>
              </a:rPr>
              <a:t>GA</a:t>
            </a:r>
            <a:endParaRPr lang="ko-KR" altLang="en-US" b="1" dirty="0">
              <a:solidFill>
                <a:srgbClr val="093B53"/>
              </a:solidFill>
              <a:cs typeface="Arial" pitchFamily="34" charset="0"/>
            </a:endParaRPr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52277EB6-F1F2-40BD-8BFE-E653C407BCD6}"/>
              </a:ext>
            </a:extLst>
          </p:cNvPr>
          <p:cNvSpPr txBox="1"/>
          <p:nvPr/>
        </p:nvSpPr>
        <p:spPr>
          <a:xfrm>
            <a:off x="6317736" y="1630148"/>
            <a:ext cx="3658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Century Schoolbook" panose="02040604050505020304" pitchFamily="18" charset="0"/>
              </a:rPr>
              <a:t>Sottosistema: </a:t>
            </a:r>
          </a:p>
          <a:p>
            <a:pPr marL="801688" indent="-255588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Century Schoolbook" panose="02040604050505020304" pitchFamily="18" charset="0"/>
              </a:rPr>
              <a:t>Gestione Carrello</a:t>
            </a:r>
          </a:p>
        </p:txBody>
      </p:sp>
      <p:sp>
        <p:nvSpPr>
          <p:cNvPr id="63" name="Pentagon 3">
            <a:extLst>
              <a:ext uri="{FF2B5EF4-FFF2-40B4-BE49-F238E27FC236}">
                <a16:creationId xmlns:a16="http://schemas.microsoft.com/office/drawing/2014/main" id="{FCEAA7DF-A795-471D-8097-C9E124DB7F56}"/>
              </a:ext>
            </a:extLst>
          </p:cNvPr>
          <p:cNvSpPr/>
          <p:nvPr/>
        </p:nvSpPr>
        <p:spPr>
          <a:xfrm rot="5400000">
            <a:off x="8142274" y="885915"/>
            <a:ext cx="947106" cy="460263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C506F"/>
              </a:solidFill>
            </a:endParaRPr>
          </a:p>
        </p:txBody>
      </p:sp>
      <p:sp>
        <p:nvSpPr>
          <p:cNvPr id="64" name="Rounded Rectangle 6">
            <a:extLst>
              <a:ext uri="{FF2B5EF4-FFF2-40B4-BE49-F238E27FC236}">
                <a16:creationId xmlns:a16="http://schemas.microsoft.com/office/drawing/2014/main" id="{4546D073-FED0-44B8-B2A7-06461CDB4177}"/>
              </a:ext>
            </a:extLst>
          </p:cNvPr>
          <p:cNvSpPr/>
          <p:nvPr/>
        </p:nvSpPr>
        <p:spPr>
          <a:xfrm rot="18900000">
            <a:off x="10273726" y="2885059"/>
            <a:ext cx="649276" cy="641307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TextBox 34">
            <a:extLst>
              <a:ext uri="{FF2B5EF4-FFF2-40B4-BE49-F238E27FC236}">
                <a16:creationId xmlns:a16="http://schemas.microsoft.com/office/drawing/2014/main" id="{2C76C8E3-7734-45EC-8A5A-4C173B640FCC}"/>
              </a:ext>
            </a:extLst>
          </p:cNvPr>
          <p:cNvSpPr txBox="1"/>
          <p:nvPr/>
        </p:nvSpPr>
        <p:spPr>
          <a:xfrm>
            <a:off x="10264432" y="3023864"/>
            <a:ext cx="69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ko-KR" b="1" dirty="0">
                <a:solidFill>
                  <a:srgbClr val="093B53"/>
                </a:solidFill>
                <a:cs typeface="Arial" pitchFamily="34" charset="0"/>
              </a:rPr>
              <a:t>GA</a:t>
            </a:r>
            <a:endParaRPr lang="ko-KR" altLang="en-US" b="1" dirty="0">
              <a:solidFill>
                <a:srgbClr val="093B53"/>
              </a:solidFill>
              <a:cs typeface="Arial" pitchFamily="34" charset="0"/>
            </a:endParaRPr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01768B6D-AC55-47E8-A23A-8B7E74786249}"/>
              </a:ext>
            </a:extLst>
          </p:cNvPr>
          <p:cNvSpPr txBox="1"/>
          <p:nvPr/>
        </p:nvSpPr>
        <p:spPr>
          <a:xfrm>
            <a:off x="6317736" y="2769016"/>
            <a:ext cx="3658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Century Schoolbook" panose="02040604050505020304" pitchFamily="18" charset="0"/>
              </a:rPr>
              <a:t>Sottosistema: </a:t>
            </a:r>
          </a:p>
          <a:p>
            <a:pPr marL="801688" indent="-255588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Century Schoolbook" panose="02040604050505020304" pitchFamily="18" charset="0"/>
              </a:rPr>
              <a:t>Gestione Vendite</a:t>
            </a:r>
          </a:p>
        </p:txBody>
      </p:sp>
      <p:sp>
        <p:nvSpPr>
          <p:cNvPr id="67" name="Pentagon 3">
            <a:extLst>
              <a:ext uri="{FF2B5EF4-FFF2-40B4-BE49-F238E27FC236}">
                <a16:creationId xmlns:a16="http://schemas.microsoft.com/office/drawing/2014/main" id="{53E5C106-BE4A-40FC-9E26-0476CC532542}"/>
              </a:ext>
            </a:extLst>
          </p:cNvPr>
          <p:cNvSpPr/>
          <p:nvPr/>
        </p:nvSpPr>
        <p:spPr>
          <a:xfrm rot="5400000">
            <a:off x="7975305" y="2200902"/>
            <a:ext cx="1281041" cy="460263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C506F"/>
              </a:solidFill>
            </a:endParaRPr>
          </a:p>
        </p:txBody>
      </p:sp>
      <p:sp>
        <p:nvSpPr>
          <p:cNvPr id="68" name="Rounded Rectangle 6">
            <a:extLst>
              <a:ext uri="{FF2B5EF4-FFF2-40B4-BE49-F238E27FC236}">
                <a16:creationId xmlns:a16="http://schemas.microsoft.com/office/drawing/2014/main" id="{1A87AE91-7686-4B20-B1A4-2258D81377DB}"/>
              </a:ext>
            </a:extLst>
          </p:cNvPr>
          <p:cNvSpPr/>
          <p:nvPr/>
        </p:nvSpPr>
        <p:spPr>
          <a:xfrm rot="18900000">
            <a:off x="10286425" y="4199089"/>
            <a:ext cx="649276" cy="641307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TextBox 34">
            <a:extLst>
              <a:ext uri="{FF2B5EF4-FFF2-40B4-BE49-F238E27FC236}">
                <a16:creationId xmlns:a16="http://schemas.microsoft.com/office/drawing/2014/main" id="{68B0D126-DF09-4726-A453-ECE9E40A31A4}"/>
              </a:ext>
            </a:extLst>
          </p:cNvPr>
          <p:cNvSpPr txBox="1"/>
          <p:nvPr/>
        </p:nvSpPr>
        <p:spPr>
          <a:xfrm>
            <a:off x="10277131" y="4337894"/>
            <a:ext cx="69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ko-KR" b="1" dirty="0">
                <a:solidFill>
                  <a:srgbClr val="093B53"/>
                </a:solidFill>
                <a:cs typeface="Arial" pitchFamily="34" charset="0"/>
              </a:rPr>
              <a:t>GA</a:t>
            </a:r>
            <a:endParaRPr lang="ko-KR" altLang="en-US" b="1" dirty="0">
              <a:solidFill>
                <a:srgbClr val="093B53"/>
              </a:solidFill>
              <a:cs typeface="Arial" pitchFamily="34" charset="0"/>
            </a:endParaRP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E77B580B-561C-4681-823E-D21C906D830A}"/>
              </a:ext>
            </a:extLst>
          </p:cNvPr>
          <p:cNvSpPr txBox="1"/>
          <p:nvPr/>
        </p:nvSpPr>
        <p:spPr>
          <a:xfrm>
            <a:off x="6371203" y="3942410"/>
            <a:ext cx="3658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Century Schoolbook" panose="02040604050505020304" pitchFamily="18" charset="0"/>
              </a:rPr>
              <a:t>Sottosistema: </a:t>
            </a:r>
          </a:p>
          <a:p>
            <a:pPr marL="801688" indent="-255588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Century Schoolbook" panose="02040604050505020304" pitchFamily="18" charset="0"/>
              </a:rPr>
              <a:t>Gestione Assistenza</a:t>
            </a:r>
          </a:p>
        </p:txBody>
      </p:sp>
      <p:sp>
        <p:nvSpPr>
          <p:cNvPr id="71" name="Pentagon 3">
            <a:extLst>
              <a:ext uri="{FF2B5EF4-FFF2-40B4-BE49-F238E27FC236}">
                <a16:creationId xmlns:a16="http://schemas.microsoft.com/office/drawing/2014/main" id="{EB47CCE3-AFE9-4EF4-8B11-A5C90ADF6DFA}"/>
              </a:ext>
            </a:extLst>
          </p:cNvPr>
          <p:cNvSpPr/>
          <p:nvPr/>
        </p:nvSpPr>
        <p:spPr>
          <a:xfrm rot="5400000">
            <a:off x="5454178" y="3490514"/>
            <a:ext cx="947106" cy="460263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C506F"/>
              </a:solidFill>
            </a:endParaRPr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3020209C-593E-4B49-92EC-154B2491783F}"/>
              </a:ext>
            </a:extLst>
          </p:cNvPr>
          <p:cNvSpPr/>
          <p:nvPr/>
        </p:nvSpPr>
        <p:spPr>
          <a:xfrm rot="18900000">
            <a:off x="7566131" y="5468723"/>
            <a:ext cx="649276" cy="641307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TextBox 34">
            <a:extLst>
              <a:ext uri="{FF2B5EF4-FFF2-40B4-BE49-F238E27FC236}">
                <a16:creationId xmlns:a16="http://schemas.microsoft.com/office/drawing/2014/main" id="{557AA055-1096-4C5C-A581-02F7005C2445}"/>
              </a:ext>
            </a:extLst>
          </p:cNvPr>
          <p:cNvSpPr txBox="1"/>
          <p:nvPr/>
        </p:nvSpPr>
        <p:spPr>
          <a:xfrm>
            <a:off x="7556837" y="5607528"/>
            <a:ext cx="69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ko-KR" b="1" dirty="0">
                <a:solidFill>
                  <a:srgbClr val="093B53"/>
                </a:solidFill>
                <a:cs typeface="Arial" pitchFamily="34" charset="0"/>
              </a:rPr>
              <a:t>GA</a:t>
            </a:r>
            <a:endParaRPr lang="ko-KR" altLang="en-US" b="1" dirty="0">
              <a:solidFill>
                <a:srgbClr val="093B53"/>
              </a:solidFill>
              <a:cs typeface="Arial" pitchFamily="34" charset="0"/>
            </a:endParaRP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7F623F2D-342A-4B46-A678-767E7D5DA28F}"/>
              </a:ext>
            </a:extLst>
          </p:cNvPr>
          <p:cNvSpPr txBox="1"/>
          <p:nvPr/>
        </p:nvSpPr>
        <p:spPr>
          <a:xfrm>
            <a:off x="3649896" y="5363726"/>
            <a:ext cx="3658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Century Schoolbook" panose="02040604050505020304" pitchFamily="18" charset="0"/>
              </a:rPr>
              <a:t>Sottosistema: </a:t>
            </a:r>
          </a:p>
          <a:p>
            <a:pPr marL="801688" indent="-255588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Century Schoolbook" panose="02040604050505020304" pitchFamily="18" charset="0"/>
              </a:rPr>
              <a:t>Gestione Esperto</a:t>
            </a: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28CFEFB9-E5DF-4615-BD8F-DF43E8DB976D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2019/2020</a:t>
            </a:r>
          </a:p>
        </p:txBody>
      </p:sp>
    </p:spTree>
    <p:extLst>
      <p:ext uri="{BB962C8B-B14F-4D97-AF65-F5344CB8AC3E}">
        <p14:creationId xmlns:p14="http://schemas.microsoft.com/office/powerpoint/2010/main" val="1956066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A15F83A3-C47A-42B4-8457-A3A9AC4DF5E4}"/>
              </a:ext>
            </a:extLst>
          </p:cNvPr>
          <p:cNvSpPr txBox="1">
            <a:spLocks/>
          </p:cNvSpPr>
          <p:nvPr/>
        </p:nvSpPr>
        <p:spPr>
          <a:xfrm>
            <a:off x="2180491" y="455298"/>
            <a:ext cx="905200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Sistema Proposto – Scenari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1080761-2908-4EA3-9355-59EFF35E0976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2019/2020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2" y="1704974"/>
            <a:ext cx="7414739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59336"/>
      </p:ext>
    </p:extLst>
  </p:cSld>
  <p:clrMapOvr>
    <a:masterClrMapping/>
  </p:clrMapOvr>
</p:sld>
</file>

<file path=ppt/theme/theme1.xml><?xml version="1.0" encoding="utf-8"?>
<a:theme xmlns:a="http://schemas.openxmlformats.org/drawingml/2006/main" name="Filo">
  <a:themeElements>
    <a:clrScheme name="Filo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Filo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il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670</TotalTime>
  <Words>1541</Words>
  <Application>Microsoft Office PowerPoint</Application>
  <PresentationFormat>Widescreen</PresentationFormat>
  <Paragraphs>315</Paragraphs>
  <Slides>52</Slides>
  <Notes>9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52</vt:i4>
      </vt:variant>
    </vt:vector>
  </HeadingPairs>
  <TitlesOfParts>
    <vt:vector size="59" baseType="lpstr">
      <vt:lpstr>Arial</vt:lpstr>
      <vt:lpstr>Calibri</vt:lpstr>
      <vt:lpstr>Century Gothic</vt:lpstr>
      <vt:lpstr>Century Schoolbook</vt:lpstr>
      <vt:lpstr>Symbol</vt:lpstr>
      <vt:lpstr>Wingdings 3</vt:lpstr>
      <vt:lpstr>Filo</vt:lpstr>
      <vt:lpstr>NASHIRA CUSTOM GUITARS</vt:lpstr>
      <vt:lpstr>Presentazione standard di PowerPoint</vt:lpstr>
      <vt:lpstr>RAD</vt:lpstr>
      <vt:lpstr>Scopo e Criteri di Successo del Sistema</vt:lpstr>
      <vt:lpstr>Presentazione standard di PowerPoint</vt:lpstr>
      <vt:lpstr>Presentazione standard di PowerPoint</vt:lpstr>
      <vt:lpstr>Presentazione standard di PowerPoint</vt:lpstr>
      <vt:lpstr>Sistema Proposto – Requisiti Funzionali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SDD</vt:lpstr>
      <vt:lpstr>DESIGN GOAL – Criteri di design</vt:lpstr>
      <vt:lpstr>DESIGN GOAL – Criteri di design</vt:lpstr>
      <vt:lpstr>DESIGN GOAL – Criteri di design</vt:lpstr>
      <vt:lpstr>DESIGN GOAL – Criteri di design</vt:lpstr>
      <vt:lpstr>DESIGN GOAL – Criteri di design</vt:lpstr>
      <vt:lpstr>DESIGN GOAL – Criteri di design</vt:lpstr>
      <vt:lpstr>ARCHITETTURA – Sistema proposto</vt:lpstr>
      <vt:lpstr>ARCHITETTURA – Mappatura HARDWARE/SOFTWARE</vt:lpstr>
      <vt:lpstr>ARCHITETTURA – Gestione dei dati persistenti</vt:lpstr>
      <vt:lpstr>SICUREZZA – Struttura entità relazioni</vt:lpstr>
      <vt:lpstr>Presentazione standard di PowerPoint</vt:lpstr>
      <vt:lpstr>ODD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PACKAGES</vt:lpstr>
      <vt:lpstr>DESIGN PATTERN – Data Access Object</vt:lpstr>
      <vt:lpstr>Presentazione standard di PowerPoint</vt:lpstr>
      <vt:lpstr>Presentazione standard di PowerPoint</vt:lpstr>
      <vt:lpstr>Presentazione standard di PowerPoint</vt:lpstr>
      <vt:lpstr>Testing 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Testing – Documenti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NASHIRA CUSTOM GUITARS</dc:title>
  <dc:creator>GIUSEPPE DE MICHELE</dc:creator>
  <cp:lastModifiedBy>Mario Balbi</cp:lastModifiedBy>
  <cp:revision>58</cp:revision>
  <dcterms:created xsi:type="dcterms:W3CDTF">2020-02-18T10:32:52Z</dcterms:created>
  <dcterms:modified xsi:type="dcterms:W3CDTF">2020-02-23T15:39:30Z</dcterms:modified>
</cp:coreProperties>
</file>